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4" r:id="rId2"/>
  </p:sldMasterIdLst>
  <p:notesMasterIdLst>
    <p:notesMasterId r:id="rId27"/>
  </p:notesMasterIdLst>
  <p:handoutMasterIdLst>
    <p:handoutMasterId r:id="rId28"/>
  </p:handoutMasterIdLst>
  <p:sldIdLst>
    <p:sldId id="284" r:id="rId3"/>
    <p:sldId id="286" r:id="rId4"/>
    <p:sldId id="287" r:id="rId5"/>
    <p:sldId id="264" r:id="rId6"/>
    <p:sldId id="263" r:id="rId7"/>
    <p:sldId id="277" r:id="rId8"/>
    <p:sldId id="288" r:id="rId9"/>
    <p:sldId id="271" r:id="rId10"/>
    <p:sldId id="272" r:id="rId11"/>
    <p:sldId id="273" r:id="rId12"/>
    <p:sldId id="289" r:id="rId13"/>
    <p:sldId id="274" r:id="rId14"/>
    <p:sldId id="275" r:id="rId15"/>
    <p:sldId id="276" r:id="rId16"/>
    <p:sldId id="290" r:id="rId17"/>
    <p:sldId id="279" r:id="rId18"/>
    <p:sldId id="278" r:id="rId19"/>
    <p:sldId id="280" r:id="rId20"/>
    <p:sldId id="281" r:id="rId21"/>
    <p:sldId id="282" r:id="rId22"/>
    <p:sldId id="283" r:id="rId23"/>
    <p:sldId id="291" r:id="rId24"/>
    <p:sldId id="318" r:id="rId25"/>
    <p:sldId id="319"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6">
          <p15:clr>
            <a:srgbClr val="A4A3A4"/>
          </p15:clr>
        </p15:guide>
        <p15:guide id="2" pos="3840">
          <p15:clr>
            <a:srgbClr val="A4A3A4"/>
          </p15:clr>
        </p15:guide>
        <p15:guide id="3" pos="257">
          <p15:clr>
            <a:srgbClr val="A4A3A4"/>
          </p15:clr>
        </p15:guide>
        <p15:guide id="4" pos="7423">
          <p15:clr>
            <a:srgbClr val="A4A3A4"/>
          </p15:clr>
        </p15:guide>
        <p15:guide id="5" orient="horz" pos="164">
          <p15:clr>
            <a:srgbClr val="A4A3A4"/>
          </p15:clr>
        </p15:guide>
        <p15:guide id="6" orient="horz" pos="4156">
          <p15:clr>
            <a:srgbClr val="A4A3A4"/>
          </p15:clr>
        </p15:guide>
        <p15:guide id="7" pos="67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846"/>
    <a:srgbClr val="00A2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496" autoAdjust="0"/>
    <p:restoredTop sz="94660"/>
  </p:normalViewPr>
  <p:slideViewPr>
    <p:cSldViewPr snapToGrid="0">
      <p:cViewPr>
        <p:scale>
          <a:sx n="75" d="100"/>
          <a:sy n="75" d="100"/>
        </p:scale>
        <p:origin x="1458" y="744"/>
      </p:cViewPr>
      <p:guideLst>
        <p:guide orient="horz" pos="2146"/>
        <p:guide pos="3840"/>
        <p:guide pos="257"/>
        <p:guide pos="7423"/>
        <p:guide orient="horz" pos="164"/>
        <p:guide orient="horz" pos="4156"/>
        <p:guide pos="677"/>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cat>
            <c:strRef>
              <c:f>Sheet1!$A$2:$A$4</c:f>
              <c:strCache>
                <c:ptCount val="3"/>
                <c:pt idx="0">
                  <c:v>类别 1</c:v>
                </c:pt>
                <c:pt idx="1">
                  <c:v>类别 2</c:v>
                </c:pt>
                <c:pt idx="2">
                  <c:v>类别 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3ACC-4815-9E3E-38AA42A09D64}"/>
            </c:ext>
          </c:extLst>
        </c:ser>
        <c:ser>
          <c:idx val="1"/>
          <c:order val="1"/>
          <c:tx>
            <c:strRef>
              <c:f>Sheet1!$C$1</c:f>
              <c:strCache>
                <c:ptCount val="1"/>
                <c:pt idx="0">
                  <c:v>系列 2</c:v>
                </c:pt>
              </c:strCache>
            </c:strRef>
          </c:tx>
          <c:spPr>
            <a:solidFill>
              <a:schemeClr val="accent2"/>
            </a:solidFill>
            <a:ln>
              <a:noFill/>
            </a:ln>
            <a:effectLst/>
          </c:spPr>
          <c:invertIfNegative val="0"/>
          <c:cat>
            <c:strRef>
              <c:f>Sheet1!$A$2:$A$4</c:f>
              <c:strCache>
                <c:ptCount val="3"/>
                <c:pt idx="0">
                  <c:v>类别 1</c:v>
                </c:pt>
                <c:pt idx="1">
                  <c:v>类别 2</c:v>
                </c:pt>
                <c:pt idx="2">
                  <c:v>类别 3</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3ACC-4815-9E3E-38AA42A09D64}"/>
            </c:ext>
          </c:extLst>
        </c:ser>
        <c:dLbls>
          <c:showLegendKey val="0"/>
          <c:showVal val="0"/>
          <c:showCatName val="0"/>
          <c:showSerName val="0"/>
          <c:showPercent val="0"/>
          <c:showBubbleSize val="0"/>
        </c:dLbls>
        <c:gapWidth val="219"/>
        <c:overlap val="-27"/>
        <c:axId val="1777156160"/>
        <c:axId val="1777163704"/>
      </c:barChart>
      <c:catAx>
        <c:axId val="17771561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1777163704"/>
        <c:crosses val="autoZero"/>
        <c:auto val="1"/>
        <c:lblAlgn val="ctr"/>
        <c:lblOffset val="100"/>
        <c:noMultiLvlLbl val="0"/>
      </c:catAx>
      <c:valAx>
        <c:axId val="17771637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17771561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16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2021/6/7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C8FDAF-E40F-4382-8CDB-E176D1D9BBE1}" type="datetimeFigureOut">
              <a:rPr lang="zh-CN" altLang="en-US" smtClean="0"/>
              <a:t>2021/6/7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86D3FD-26B5-46CC-B82C-FF71209E34C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86D3FD-26B5-46CC-B82C-FF71209E34C6}" type="slidenum">
              <a:rPr lang="zh-CN" altLang="en-US" smtClean="0"/>
              <a:t>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86D3FD-26B5-46CC-B82C-FF71209E34C6}" type="slidenum">
              <a:rPr lang="zh-CN" altLang="en-US" smtClean="0"/>
              <a:t>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1.jpeg"/><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Master" Target="../slideMasters/slideMaster1.xml"/><Relationship Id="rId7" Type="http://schemas.openxmlformats.org/officeDocument/2006/relationships/image" Target="../media/image5.jpe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7.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与封底">
    <p:spTree>
      <p:nvGrpSpPr>
        <p:cNvPr id="1" name=""/>
        <p:cNvGrpSpPr/>
        <p:nvPr/>
      </p:nvGrpSpPr>
      <p:grpSpPr>
        <a:xfrm>
          <a:off x="0" y="0"/>
          <a:ext cx="0" cy="0"/>
          <a:chOff x="0" y="0"/>
          <a:chExt cx="0" cy="0"/>
        </a:xfrm>
      </p:grpSpPr>
      <p:pic>
        <p:nvPicPr>
          <p:cNvPr id="20" name="图片 19" descr="建筑的高楼大厦&#10;&#10;描述已自动生成"/>
          <p:cNvPicPr>
            <a:picLocks noChangeAspect="1"/>
          </p:cNvPicPr>
          <p:nvPr userDrawn="1"/>
        </p:nvPicPr>
        <p:blipFill>
          <a:blip r:embed="rId5">
            <a:extLst>
              <a:ext uri="{28A0092B-C50C-407E-A947-70E740481C1C}">
                <a14:useLocalDpi xmlns:a14="http://schemas.microsoft.com/office/drawing/2010/main" val="0"/>
              </a:ext>
            </a:extLst>
          </a:blip>
          <a:srcRect t="230" b="15133"/>
          <a:stretch>
            <a:fillRect/>
          </a:stretch>
        </p:blipFill>
        <p:spPr>
          <a:xfrm>
            <a:off x="-2" y="-1"/>
            <a:ext cx="12192001" cy="6858001"/>
          </a:xfrm>
          <a:custGeom>
            <a:avLst/>
            <a:gdLst>
              <a:gd name="connsiteX0" fmla="*/ 0 w 12192001"/>
              <a:gd name="connsiteY0" fmla="*/ 0 h 6879260"/>
              <a:gd name="connsiteX1" fmla="*/ 12192001 w 12192001"/>
              <a:gd name="connsiteY1" fmla="*/ 0 h 6879260"/>
              <a:gd name="connsiteX2" fmla="*/ 12192001 w 12192001"/>
              <a:gd name="connsiteY2" fmla="*/ 6879260 h 6879260"/>
              <a:gd name="connsiteX3" fmla="*/ 0 w 12192001"/>
              <a:gd name="connsiteY3" fmla="*/ 6879260 h 6879260"/>
            </a:gdLst>
            <a:ahLst/>
            <a:cxnLst>
              <a:cxn ang="0">
                <a:pos x="connsiteX0" y="connsiteY0"/>
              </a:cxn>
              <a:cxn ang="0">
                <a:pos x="connsiteX1" y="connsiteY1"/>
              </a:cxn>
              <a:cxn ang="0">
                <a:pos x="connsiteX2" y="connsiteY2"/>
              </a:cxn>
              <a:cxn ang="0">
                <a:pos x="connsiteX3" y="connsiteY3"/>
              </a:cxn>
            </a:cxnLst>
            <a:rect l="l" t="t" r="r" b="b"/>
            <a:pathLst>
              <a:path w="12192001" h="6879260">
                <a:moveTo>
                  <a:pt x="0" y="0"/>
                </a:moveTo>
                <a:lnTo>
                  <a:pt x="12192001" y="0"/>
                </a:lnTo>
                <a:lnTo>
                  <a:pt x="12192001" y="6879260"/>
                </a:lnTo>
                <a:lnTo>
                  <a:pt x="0" y="6879260"/>
                </a:lnTo>
                <a:close/>
              </a:path>
            </a:pathLst>
          </a:custGeom>
        </p:spPr>
      </p:pic>
      <p:sp>
        <p:nvSpPr>
          <p:cNvPr id="36" name="任意多边形: 形状 35"/>
          <p:cNvSpPr/>
          <p:nvPr userDrawn="1"/>
        </p:nvSpPr>
        <p:spPr>
          <a:xfrm>
            <a:off x="0" y="0"/>
            <a:ext cx="1634551" cy="4220030"/>
          </a:xfrm>
          <a:custGeom>
            <a:avLst/>
            <a:gdLst>
              <a:gd name="connsiteX0" fmla="*/ 0 w 1634551"/>
              <a:gd name="connsiteY0" fmla="*/ 0 h 4220030"/>
              <a:gd name="connsiteX1" fmla="*/ 1634551 w 1634551"/>
              <a:gd name="connsiteY1" fmla="*/ 0 h 4220030"/>
              <a:gd name="connsiteX2" fmla="*/ 983336 w 1634551"/>
              <a:gd name="connsiteY2" fmla="*/ 4220030 h 4220030"/>
              <a:gd name="connsiteX3" fmla="*/ 0 w 1634551"/>
              <a:gd name="connsiteY3" fmla="*/ 4220030 h 4220030"/>
            </a:gdLst>
            <a:ahLst/>
            <a:cxnLst>
              <a:cxn ang="0">
                <a:pos x="connsiteX0" y="connsiteY0"/>
              </a:cxn>
              <a:cxn ang="0">
                <a:pos x="connsiteX1" y="connsiteY1"/>
              </a:cxn>
              <a:cxn ang="0">
                <a:pos x="connsiteX2" y="connsiteY2"/>
              </a:cxn>
              <a:cxn ang="0">
                <a:pos x="connsiteX3" y="connsiteY3"/>
              </a:cxn>
            </a:cxnLst>
            <a:rect l="l" t="t" r="r" b="b"/>
            <a:pathLst>
              <a:path w="1634551" h="4220030">
                <a:moveTo>
                  <a:pt x="0" y="0"/>
                </a:moveTo>
                <a:lnTo>
                  <a:pt x="1634551" y="0"/>
                </a:lnTo>
                <a:lnTo>
                  <a:pt x="983336" y="4220030"/>
                </a:lnTo>
                <a:lnTo>
                  <a:pt x="0" y="4220030"/>
                </a:lnTo>
                <a:close/>
              </a:path>
            </a:pathLst>
          </a:custGeom>
          <a:solidFill>
            <a:srgbClr val="002846">
              <a:alpha val="7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7" name="任意多边形: 形状 36"/>
          <p:cNvSpPr/>
          <p:nvPr userDrawn="1"/>
        </p:nvSpPr>
        <p:spPr>
          <a:xfrm>
            <a:off x="3609076" y="1582058"/>
            <a:ext cx="3154580" cy="5275943"/>
          </a:xfrm>
          <a:custGeom>
            <a:avLst/>
            <a:gdLst>
              <a:gd name="connsiteX0" fmla="*/ 814158 w 3154580"/>
              <a:gd name="connsiteY0" fmla="*/ 0 h 5275943"/>
              <a:gd name="connsiteX1" fmla="*/ 3154580 w 3154580"/>
              <a:gd name="connsiteY1" fmla="*/ 0 h 5275943"/>
              <a:gd name="connsiteX2" fmla="*/ 2340422 w 3154580"/>
              <a:gd name="connsiteY2" fmla="*/ 5275943 h 5275943"/>
              <a:gd name="connsiteX3" fmla="*/ 0 w 3154580"/>
              <a:gd name="connsiteY3" fmla="*/ 5275943 h 5275943"/>
            </a:gdLst>
            <a:ahLst/>
            <a:cxnLst>
              <a:cxn ang="0">
                <a:pos x="connsiteX0" y="connsiteY0"/>
              </a:cxn>
              <a:cxn ang="0">
                <a:pos x="connsiteX1" y="connsiteY1"/>
              </a:cxn>
              <a:cxn ang="0">
                <a:pos x="connsiteX2" y="connsiteY2"/>
              </a:cxn>
              <a:cxn ang="0">
                <a:pos x="connsiteX3" y="connsiteY3"/>
              </a:cxn>
            </a:cxnLst>
            <a:rect l="l" t="t" r="r" b="b"/>
            <a:pathLst>
              <a:path w="3154580" h="5275943">
                <a:moveTo>
                  <a:pt x="814158" y="0"/>
                </a:moveTo>
                <a:lnTo>
                  <a:pt x="3154580" y="0"/>
                </a:lnTo>
                <a:lnTo>
                  <a:pt x="2340422" y="5275943"/>
                </a:lnTo>
                <a:lnTo>
                  <a:pt x="0" y="5275943"/>
                </a:lnTo>
                <a:close/>
              </a:path>
            </a:pathLst>
          </a:custGeom>
          <a:solidFill>
            <a:srgbClr val="002846">
              <a:alpha val="7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8" name="任意多边形: 形状 37"/>
          <p:cNvSpPr/>
          <p:nvPr userDrawn="1"/>
        </p:nvSpPr>
        <p:spPr>
          <a:xfrm>
            <a:off x="6241142" y="1"/>
            <a:ext cx="3278888" cy="6081487"/>
          </a:xfrm>
          <a:custGeom>
            <a:avLst/>
            <a:gdLst>
              <a:gd name="connsiteX0" fmla="*/ 938466 w 3278888"/>
              <a:gd name="connsiteY0" fmla="*/ 0 h 6081487"/>
              <a:gd name="connsiteX1" fmla="*/ 3278888 w 3278888"/>
              <a:gd name="connsiteY1" fmla="*/ 0 h 6081487"/>
              <a:gd name="connsiteX2" fmla="*/ 2340422 w 3278888"/>
              <a:gd name="connsiteY2" fmla="*/ 6081487 h 6081487"/>
              <a:gd name="connsiteX3" fmla="*/ 0 w 3278888"/>
              <a:gd name="connsiteY3" fmla="*/ 6081487 h 6081487"/>
            </a:gdLst>
            <a:ahLst/>
            <a:cxnLst>
              <a:cxn ang="0">
                <a:pos x="connsiteX0" y="connsiteY0"/>
              </a:cxn>
              <a:cxn ang="0">
                <a:pos x="connsiteX1" y="connsiteY1"/>
              </a:cxn>
              <a:cxn ang="0">
                <a:pos x="connsiteX2" y="connsiteY2"/>
              </a:cxn>
              <a:cxn ang="0">
                <a:pos x="connsiteX3" y="connsiteY3"/>
              </a:cxn>
            </a:cxnLst>
            <a:rect l="l" t="t" r="r" b="b"/>
            <a:pathLst>
              <a:path w="3278888" h="6081487">
                <a:moveTo>
                  <a:pt x="938466" y="0"/>
                </a:moveTo>
                <a:lnTo>
                  <a:pt x="3278888" y="0"/>
                </a:lnTo>
                <a:lnTo>
                  <a:pt x="2340422" y="6081487"/>
                </a:lnTo>
                <a:lnTo>
                  <a:pt x="0" y="6081487"/>
                </a:lnTo>
                <a:close/>
              </a:path>
            </a:pathLst>
          </a:custGeom>
          <a:solidFill>
            <a:srgbClr val="002846">
              <a:alpha val="7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9" name="任意多边形: 形状 38"/>
          <p:cNvSpPr/>
          <p:nvPr userDrawn="1"/>
        </p:nvSpPr>
        <p:spPr>
          <a:xfrm>
            <a:off x="8617617" y="776908"/>
            <a:ext cx="3282807" cy="6106885"/>
          </a:xfrm>
          <a:custGeom>
            <a:avLst/>
            <a:gdLst>
              <a:gd name="connsiteX0" fmla="*/ 942385 w 3282807"/>
              <a:gd name="connsiteY0" fmla="*/ 0 h 6106885"/>
              <a:gd name="connsiteX1" fmla="*/ 3282807 w 3282807"/>
              <a:gd name="connsiteY1" fmla="*/ 0 h 6106885"/>
              <a:gd name="connsiteX2" fmla="*/ 2340422 w 3282807"/>
              <a:gd name="connsiteY2" fmla="*/ 6106885 h 6106885"/>
              <a:gd name="connsiteX3" fmla="*/ 0 w 3282807"/>
              <a:gd name="connsiteY3" fmla="*/ 6106885 h 6106885"/>
            </a:gdLst>
            <a:ahLst/>
            <a:cxnLst>
              <a:cxn ang="0">
                <a:pos x="connsiteX0" y="connsiteY0"/>
              </a:cxn>
              <a:cxn ang="0">
                <a:pos x="connsiteX1" y="connsiteY1"/>
              </a:cxn>
              <a:cxn ang="0">
                <a:pos x="connsiteX2" y="connsiteY2"/>
              </a:cxn>
              <a:cxn ang="0">
                <a:pos x="connsiteX3" y="connsiteY3"/>
              </a:cxn>
            </a:cxnLst>
            <a:rect l="l" t="t" r="r" b="b"/>
            <a:pathLst>
              <a:path w="3282807" h="6106885">
                <a:moveTo>
                  <a:pt x="942385" y="0"/>
                </a:moveTo>
                <a:lnTo>
                  <a:pt x="3282807" y="0"/>
                </a:lnTo>
                <a:lnTo>
                  <a:pt x="2340422" y="6106885"/>
                </a:lnTo>
                <a:lnTo>
                  <a:pt x="0" y="6106885"/>
                </a:lnTo>
                <a:close/>
              </a:path>
            </a:pathLst>
          </a:custGeom>
          <a:solidFill>
            <a:srgbClr val="002846">
              <a:alpha val="7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0" name="任意多边形: 形状 39"/>
          <p:cNvSpPr/>
          <p:nvPr userDrawn="1"/>
        </p:nvSpPr>
        <p:spPr>
          <a:xfrm>
            <a:off x="11231060" y="3429000"/>
            <a:ext cx="960940" cy="3429000"/>
          </a:xfrm>
          <a:custGeom>
            <a:avLst/>
            <a:gdLst>
              <a:gd name="connsiteX0" fmla="*/ 529147 w 960940"/>
              <a:gd name="connsiteY0" fmla="*/ 0 h 3429000"/>
              <a:gd name="connsiteX1" fmla="*/ 960940 w 960940"/>
              <a:gd name="connsiteY1" fmla="*/ 0 h 3429000"/>
              <a:gd name="connsiteX2" fmla="*/ 960940 w 960940"/>
              <a:gd name="connsiteY2" fmla="*/ 3429000 h 3429000"/>
              <a:gd name="connsiteX3" fmla="*/ 0 w 96094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960940" h="3429000">
                <a:moveTo>
                  <a:pt x="529147" y="0"/>
                </a:moveTo>
                <a:lnTo>
                  <a:pt x="960940" y="0"/>
                </a:lnTo>
                <a:lnTo>
                  <a:pt x="960940" y="3429000"/>
                </a:lnTo>
                <a:lnTo>
                  <a:pt x="0" y="3429000"/>
                </a:lnTo>
                <a:close/>
              </a:path>
            </a:pathLst>
          </a:custGeom>
          <a:solidFill>
            <a:srgbClr val="002846">
              <a:alpha val="7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41" name="直接连接符 40"/>
          <p:cNvCxnSpPr/>
          <p:nvPr userDrawn="1"/>
        </p:nvCxnSpPr>
        <p:spPr>
          <a:xfrm flipH="1">
            <a:off x="1095828" y="2110014"/>
            <a:ext cx="493485" cy="3429001"/>
          </a:xfrm>
          <a:prstGeom prst="line">
            <a:avLst/>
          </a:prstGeom>
          <a:ln w="25400">
            <a:gradFill>
              <a:gsLst>
                <a:gs pos="0">
                  <a:schemeClr val="accent1">
                    <a:lumMod val="20000"/>
                    <a:lumOff val="80000"/>
                  </a:schemeClr>
                </a:gs>
                <a:gs pos="100000">
                  <a:schemeClr val="accent1">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userDrawn="1"/>
        </p:nvCxnSpPr>
        <p:spPr>
          <a:xfrm flipH="1">
            <a:off x="3255172" y="5275943"/>
            <a:ext cx="213742" cy="1485190"/>
          </a:xfrm>
          <a:prstGeom prst="line">
            <a:avLst/>
          </a:prstGeom>
          <a:ln w="25400">
            <a:gradFill>
              <a:gsLst>
                <a:gs pos="0">
                  <a:schemeClr val="accent1">
                    <a:lumMod val="20000"/>
                    <a:lumOff val="80000"/>
                  </a:schemeClr>
                </a:gs>
                <a:gs pos="100000">
                  <a:schemeClr val="accent1">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flipH="1">
            <a:off x="6359086" y="850901"/>
            <a:ext cx="493485" cy="3429001"/>
          </a:xfrm>
          <a:prstGeom prst="line">
            <a:avLst/>
          </a:prstGeom>
          <a:ln w="25400">
            <a:gradFill>
              <a:gsLst>
                <a:gs pos="0">
                  <a:schemeClr val="accent1">
                    <a:lumMod val="20000"/>
                    <a:lumOff val="80000"/>
                  </a:schemeClr>
                </a:gs>
                <a:gs pos="100000">
                  <a:schemeClr val="accent1">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flipH="1">
            <a:off x="10689771" y="5764371"/>
            <a:ext cx="493485" cy="3429001"/>
          </a:xfrm>
          <a:prstGeom prst="line">
            <a:avLst/>
          </a:prstGeom>
          <a:ln w="25400">
            <a:gradFill>
              <a:gsLst>
                <a:gs pos="0">
                  <a:schemeClr val="accent1">
                    <a:lumMod val="20000"/>
                    <a:lumOff val="80000"/>
                  </a:schemeClr>
                </a:gs>
                <a:gs pos="100000">
                  <a:schemeClr val="accent1">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45" name="矩形 44"/>
          <p:cNvSpPr/>
          <p:nvPr userDrawn="1"/>
        </p:nvSpPr>
        <p:spPr>
          <a:xfrm>
            <a:off x="0" y="0"/>
            <a:ext cx="12192000" cy="6858000"/>
          </a:xfrm>
          <a:prstGeom prst="rect">
            <a:avLst/>
          </a:prstGeom>
          <a:solidFill>
            <a:schemeClr val="accent1">
              <a:alpha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userDrawn="1">
            <p:custDataLst>
              <p:tags r:id="rId1"/>
            </p:custDataLst>
          </p:nvPr>
        </p:nvSpPr>
        <p:spPr>
          <a:xfrm>
            <a:off x="1" y="495243"/>
            <a:ext cx="804871" cy="511744"/>
          </a:xfrm>
          <a:custGeom>
            <a:avLst/>
            <a:gdLst>
              <a:gd name="connsiteX0" fmla="*/ 792000 w 804871"/>
              <a:gd name="connsiteY0" fmla="*/ 486000 h 511744"/>
              <a:gd name="connsiteX1" fmla="*/ 804871 w 804871"/>
              <a:gd name="connsiteY1" fmla="*/ 498872 h 511744"/>
              <a:gd name="connsiteX2" fmla="*/ 792000 w 804871"/>
              <a:gd name="connsiteY2" fmla="*/ 511744 h 511744"/>
              <a:gd name="connsiteX3" fmla="*/ 779129 w 804871"/>
              <a:gd name="connsiteY3" fmla="*/ 498872 h 511744"/>
              <a:gd name="connsiteX4" fmla="*/ 792000 w 804871"/>
              <a:gd name="connsiteY4" fmla="*/ 486000 h 511744"/>
              <a:gd name="connsiteX5" fmla="*/ 594000 w 804871"/>
              <a:gd name="connsiteY5" fmla="*/ 486000 h 511744"/>
              <a:gd name="connsiteX6" fmla="*/ 606871 w 804871"/>
              <a:gd name="connsiteY6" fmla="*/ 498872 h 511744"/>
              <a:gd name="connsiteX7" fmla="*/ 594000 w 804871"/>
              <a:gd name="connsiteY7" fmla="*/ 511744 h 511744"/>
              <a:gd name="connsiteX8" fmla="*/ 581129 w 804871"/>
              <a:gd name="connsiteY8" fmla="*/ 498872 h 511744"/>
              <a:gd name="connsiteX9" fmla="*/ 594000 w 804871"/>
              <a:gd name="connsiteY9" fmla="*/ 486000 h 511744"/>
              <a:gd name="connsiteX10" fmla="*/ 396000 w 804871"/>
              <a:gd name="connsiteY10" fmla="*/ 486000 h 511744"/>
              <a:gd name="connsiteX11" fmla="*/ 408871 w 804871"/>
              <a:gd name="connsiteY11" fmla="*/ 498872 h 511744"/>
              <a:gd name="connsiteX12" fmla="*/ 396000 w 804871"/>
              <a:gd name="connsiteY12" fmla="*/ 511744 h 511744"/>
              <a:gd name="connsiteX13" fmla="*/ 383129 w 804871"/>
              <a:gd name="connsiteY13" fmla="*/ 498872 h 511744"/>
              <a:gd name="connsiteX14" fmla="*/ 396000 w 804871"/>
              <a:gd name="connsiteY14" fmla="*/ 486000 h 511744"/>
              <a:gd name="connsiteX15" fmla="*/ 198000 w 804871"/>
              <a:gd name="connsiteY15" fmla="*/ 486000 h 511744"/>
              <a:gd name="connsiteX16" fmla="*/ 210871 w 804871"/>
              <a:gd name="connsiteY16" fmla="*/ 498872 h 511744"/>
              <a:gd name="connsiteX17" fmla="*/ 198000 w 804871"/>
              <a:gd name="connsiteY17" fmla="*/ 511744 h 511744"/>
              <a:gd name="connsiteX18" fmla="*/ 185129 w 804871"/>
              <a:gd name="connsiteY18" fmla="*/ 498872 h 511744"/>
              <a:gd name="connsiteX19" fmla="*/ 198000 w 804871"/>
              <a:gd name="connsiteY19" fmla="*/ 486000 h 511744"/>
              <a:gd name="connsiteX20" fmla="*/ 0 w 804871"/>
              <a:gd name="connsiteY20" fmla="*/ 486000 h 511744"/>
              <a:gd name="connsiteX21" fmla="*/ 12871 w 804871"/>
              <a:gd name="connsiteY21" fmla="*/ 498872 h 511744"/>
              <a:gd name="connsiteX22" fmla="*/ 0 w 804871"/>
              <a:gd name="connsiteY22" fmla="*/ 511744 h 511744"/>
              <a:gd name="connsiteX23" fmla="*/ 792000 w 804871"/>
              <a:gd name="connsiteY23" fmla="*/ 324000 h 511744"/>
              <a:gd name="connsiteX24" fmla="*/ 804871 w 804871"/>
              <a:gd name="connsiteY24" fmla="*/ 336872 h 511744"/>
              <a:gd name="connsiteX25" fmla="*/ 792000 w 804871"/>
              <a:gd name="connsiteY25" fmla="*/ 349744 h 511744"/>
              <a:gd name="connsiteX26" fmla="*/ 779129 w 804871"/>
              <a:gd name="connsiteY26" fmla="*/ 336872 h 511744"/>
              <a:gd name="connsiteX27" fmla="*/ 792000 w 804871"/>
              <a:gd name="connsiteY27" fmla="*/ 324000 h 511744"/>
              <a:gd name="connsiteX28" fmla="*/ 594000 w 804871"/>
              <a:gd name="connsiteY28" fmla="*/ 324000 h 511744"/>
              <a:gd name="connsiteX29" fmla="*/ 606871 w 804871"/>
              <a:gd name="connsiteY29" fmla="*/ 336872 h 511744"/>
              <a:gd name="connsiteX30" fmla="*/ 594000 w 804871"/>
              <a:gd name="connsiteY30" fmla="*/ 349744 h 511744"/>
              <a:gd name="connsiteX31" fmla="*/ 581129 w 804871"/>
              <a:gd name="connsiteY31" fmla="*/ 336872 h 511744"/>
              <a:gd name="connsiteX32" fmla="*/ 594000 w 804871"/>
              <a:gd name="connsiteY32" fmla="*/ 324000 h 511744"/>
              <a:gd name="connsiteX33" fmla="*/ 396000 w 804871"/>
              <a:gd name="connsiteY33" fmla="*/ 324000 h 511744"/>
              <a:gd name="connsiteX34" fmla="*/ 408871 w 804871"/>
              <a:gd name="connsiteY34" fmla="*/ 336872 h 511744"/>
              <a:gd name="connsiteX35" fmla="*/ 396000 w 804871"/>
              <a:gd name="connsiteY35" fmla="*/ 349744 h 511744"/>
              <a:gd name="connsiteX36" fmla="*/ 383129 w 804871"/>
              <a:gd name="connsiteY36" fmla="*/ 336872 h 511744"/>
              <a:gd name="connsiteX37" fmla="*/ 396000 w 804871"/>
              <a:gd name="connsiteY37" fmla="*/ 324000 h 511744"/>
              <a:gd name="connsiteX38" fmla="*/ 198000 w 804871"/>
              <a:gd name="connsiteY38" fmla="*/ 324000 h 511744"/>
              <a:gd name="connsiteX39" fmla="*/ 210871 w 804871"/>
              <a:gd name="connsiteY39" fmla="*/ 336872 h 511744"/>
              <a:gd name="connsiteX40" fmla="*/ 198000 w 804871"/>
              <a:gd name="connsiteY40" fmla="*/ 349744 h 511744"/>
              <a:gd name="connsiteX41" fmla="*/ 185129 w 804871"/>
              <a:gd name="connsiteY41" fmla="*/ 336872 h 511744"/>
              <a:gd name="connsiteX42" fmla="*/ 198000 w 804871"/>
              <a:gd name="connsiteY42" fmla="*/ 324000 h 511744"/>
              <a:gd name="connsiteX43" fmla="*/ 0 w 804871"/>
              <a:gd name="connsiteY43" fmla="*/ 324000 h 511744"/>
              <a:gd name="connsiteX44" fmla="*/ 12871 w 804871"/>
              <a:gd name="connsiteY44" fmla="*/ 336872 h 511744"/>
              <a:gd name="connsiteX45" fmla="*/ 0 w 804871"/>
              <a:gd name="connsiteY45" fmla="*/ 349744 h 511744"/>
              <a:gd name="connsiteX46" fmla="*/ 792000 w 804871"/>
              <a:gd name="connsiteY46" fmla="*/ 162000 h 511744"/>
              <a:gd name="connsiteX47" fmla="*/ 804871 w 804871"/>
              <a:gd name="connsiteY47" fmla="*/ 174872 h 511744"/>
              <a:gd name="connsiteX48" fmla="*/ 792000 w 804871"/>
              <a:gd name="connsiteY48" fmla="*/ 187744 h 511744"/>
              <a:gd name="connsiteX49" fmla="*/ 779129 w 804871"/>
              <a:gd name="connsiteY49" fmla="*/ 174872 h 511744"/>
              <a:gd name="connsiteX50" fmla="*/ 792000 w 804871"/>
              <a:gd name="connsiteY50" fmla="*/ 162000 h 511744"/>
              <a:gd name="connsiteX51" fmla="*/ 594000 w 804871"/>
              <a:gd name="connsiteY51" fmla="*/ 162000 h 511744"/>
              <a:gd name="connsiteX52" fmla="*/ 606871 w 804871"/>
              <a:gd name="connsiteY52" fmla="*/ 174872 h 511744"/>
              <a:gd name="connsiteX53" fmla="*/ 594000 w 804871"/>
              <a:gd name="connsiteY53" fmla="*/ 187744 h 511744"/>
              <a:gd name="connsiteX54" fmla="*/ 581129 w 804871"/>
              <a:gd name="connsiteY54" fmla="*/ 174872 h 511744"/>
              <a:gd name="connsiteX55" fmla="*/ 594000 w 804871"/>
              <a:gd name="connsiteY55" fmla="*/ 162000 h 511744"/>
              <a:gd name="connsiteX56" fmla="*/ 396000 w 804871"/>
              <a:gd name="connsiteY56" fmla="*/ 162000 h 511744"/>
              <a:gd name="connsiteX57" fmla="*/ 408871 w 804871"/>
              <a:gd name="connsiteY57" fmla="*/ 174872 h 511744"/>
              <a:gd name="connsiteX58" fmla="*/ 396000 w 804871"/>
              <a:gd name="connsiteY58" fmla="*/ 187744 h 511744"/>
              <a:gd name="connsiteX59" fmla="*/ 383129 w 804871"/>
              <a:gd name="connsiteY59" fmla="*/ 174872 h 511744"/>
              <a:gd name="connsiteX60" fmla="*/ 396000 w 804871"/>
              <a:gd name="connsiteY60" fmla="*/ 162000 h 511744"/>
              <a:gd name="connsiteX61" fmla="*/ 198000 w 804871"/>
              <a:gd name="connsiteY61" fmla="*/ 162000 h 511744"/>
              <a:gd name="connsiteX62" fmla="*/ 210871 w 804871"/>
              <a:gd name="connsiteY62" fmla="*/ 174872 h 511744"/>
              <a:gd name="connsiteX63" fmla="*/ 198000 w 804871"/>
              <a:gd name="connsiteY63" fmla="*/ 187744 h 511744"/>
              <a:gd name="connsiteX64" fmla="*/ 185129 w 804871"/>
              <a:gd name="connsiteY64" fmla="*/ 174872 h 511744"/>
              <a:gd name="connsiteX65" fmla="*/ 198000 w 804871"/>
              <a:gd name="connsiteY65" fmla="*/ 162000 h 511744"/>
              <a:gd name="connsiteX66" fmla="*/ 0 w 804871"/>
              <a:gd name="connsiteY66" fmla="*/ 162000 h 511744"/>
              <a:gd name="connsiteX67" fmla="*/ 12871 w 804871"/>
              <a:gd name="connsiteY67" fmla="*/ 174872 h 511744"/>
              <a:gd name="connsiteX68" fmla="*/ 0 w 804871"/>
              <a:gd name="connsiteY68" fmla="*/ 187744 h 511744"/>
              <a:gd name="connsiteX69" fmla="*/ 792000 w 804871"/>
              <a:gd name="connsiteY69" fmla="*/ 0 h 511744"/>
              <a:gd name="connsiteX70" fmla="*/ 804871 w 804871"/>
              <a:gd name="connsiteY70" fmla="*/ 12872 h 511744"/>
              <a:gd name="connsiteX71" fmla="*/ 792000 w 804871"/>
              <a:gd name="connsiteY71" fmla="*/ 25744 h 511744"/>
              <a:gd name="connsiteX72" fmla="*/ 779129 w 804871"/>
              <a:gd name="connsiteY72" fmla="*/ 12872 h 511744"/>
              <a:gd name="connsiteX73" fmla="*/ 792000 w 804871"/>
              <a:gd name="connsiteY73" fmla="*/ 0 h 511744"/>
              <a:gd name="connsiteX74" fmla="*/ 594000 w 804871"/>
              <a:gd name="connsiteY74" fmla="*/ 0 h 511744"/>
              <a:gd name="connsiteX75" fmla="*/ 606871 w 804871"/>
              <a:gd name="connsiteY75" fmla="*/ 12872 h 511744"/>
              <a:gd name="connsiteX76" fmla="*/ 594000 w 804871"/>
              <a:gd name="connsiteY76" fmla="*/ 25744 h 511744"/>
              <a:gd name="connsiteX77" fmla="*/ 581129 w 804871"/>
              <a:gd name="connsiteY77" fmla="*/ 12872 h 511744"/>
              <a:gd name="connsiteX78" fmla="*/ 594000 w 804871"/>
              <a:gd name="connsiteY78" fmla="*/ 0 h 511744"/>
              <a:gd name="connsiteX79" fmla="*/ 396000 w 804871"/>
              <a:gd name="connsiteY79" fmla="*/ 0 h 511744"/>
              <a:gd name="connsiteX80" fmla="*/ 408871 w 804871"/>
              <a:gd name="connsiteY80" fmla="*/ 12872 h 511744"/>
              <a:gd name="connsiteX81" fmla="*/ 396000 w 804871"/>
              <a:gd name="connsiteY81" fmla="*/ 25744 h 511744"/>
              <a:gd name="connsiteX82" fmla="*/ 383129 w 804871"/>
              <a:gd name="connsiteY82" fmla="*/ 12872 h 511744"/>
              <a:gd name="connsiteX83" fmla="*/ 396000 w 804871"/>
              <a:gd name="connsiteY83" fmla="*/ 0 h 511744"/>
              <a:gd name="connsiteX84" fmla="*/ 198000 w 804871"/>
              <a:gd name="connsiteY84" fmla="*/ 0 h 511744"/>
              <a:gd name="connsiteX85" fmla="*/ 210871 w 804871"/>
              <a:gd name="connsiteY85" fmla="*/ 12872 h 511744"/>
              <a:gd name="connsiteX86" fmla="*/ 198000 w 804871"/>
              <a:gd name="connsiteY86" fmla="*/ 25744 h 511744"/>
              <a:gd name="connsiteX87" fmla="*/ 185129 w 804871"/>
              <a:gd name="connsiteY87" fmla="*/ 12872 h 511744"/>
              <a:gd name="connsiteX88" fmla="*/ 198000 w 804871"/>
              <a:gd name="connsiteY88" fmla="*/ 0 h 511744"/>
              <a:gd name="connsiteX89" fmla="*/ 0 w 804871"/>
              <a:gd name="connsiteY89" fmla="*/ 0 h 511744"/>
              <a:gd name="connsiteX90" fmla="*/ 12871 w 804871"/>
              <a:gd name="connsiteY90" fmla="*/ 12872 h 511744"/>
              <a:gd name="connsiteX91" fmla="*/ 0 w 804871"/>
              <a:gd name="connsiteY91" fmla="*/ 25744 h 51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804871" h="511744">
                <a:moveTo>
                  <a:pt x="792000" y="486000"/>
                </a:moveTo>
                <a:cubicBezTo>
                  <a:pt x="799108" y="486000"/>
                  <a:pt x="804871" y="491763"/>
                  <a:pt x="804871" y="498872"/>
                </a:cubicBezTo>
                <a:cubicBezTo>
                  <a:pt x="804871" y="505981"/>
                  <a:pt x="799108" y="511744"/>
                  <a:pt x="792000" y="511744"/>
                </a:cubicBezTo>
                <a:cubicBezTo>
                  <a:pt x="784892" y="511744"/>
                  <a:pt x="779129" y="505981"/>
                  <a:pt x="779129" y="498872"/>
                </a:cubicBezTo>
                <a:cubicBezTo>
                  <a:pt x="779129" y="491763"/>
                  <a:pt x="784892" y="486000"/>
                  <a:pt x="792000" y="486000"/>
                </a:cubicBezTo>
                <a:close/>
                <a:moveTo>
                  <a:pt x="594000" y="486000"/>
                </a:moveTo>
                <a:cubicBezTo>
                  <a:pt x="601108" y="486000"/>
                  <a:pt x="606871" y="491763"/>
                  <a:pt x="606871" y="498872"/>
                </a:cubicBezTo>
                <a:cubicBezTo>
                  <a:pt x="606871" y="505981"/>
                  <a:pt x="601108" y="511744"/>
                  <a:pt x="594000" y="511744"/>
                </a:cubicBezTo>
                <a:cubicBezTo>
                  <a:pt x="586892" y="511744"/>
                  <a:pt x="581129" y="505981"/>
                  <a:pt x="581129" y="498872"/>
                </a:cubicBezTo>
                <a:cubicBezTo>
                  <a:pt x="581129" y="491763"/>
                  <a:pt x="586892" y="486000"/>
                  <a:pt x="594000" y="486000"/>
                </a:cubicBezTo>
                <a:close/>
                <a:moveTo>
                  <a:pt x="396000" y="486000"/>
                </a:moveTo>
                <a:cubicBezTo>
                  <a:pt x="403108" y="486000"/>
                  <a:pt x="408871" y="491763"/>
                  <a:pt x="408871" y="498872"/>
                </a:cubicBezTo>
                <a:cubicBezTo>
                  <a:pt x="408871" y="505981"/>
                  <a:pt x="403108" y="511744"/>
                  <a:pt x="396000" y="511744"/>
                </a:cubicBezTo>
                <a:cubicBezTo>
                  <a:pt x="388892" y="511744"/>
                  <a:pt x="383129" y="505981"/>
                  <a:pt x="383129" y="498872"/>
                </a:cubicBezTo>
                <a:cubicBezTo>
                  <a:pt x="383129" y="491763"/>
                  <a:pt x="388892" y="486000"/>
                  <a:pt x="396000" y="486000"/>
                </a:cubicBezTo>
                <a:close/>
                <a:moveTo>
                  <a:pt x="198000" y="486000"/>
                </a:moveTo>
                <a:cubicBezTo>
                  <a:pt x="205108" y="486000"/>
                  <a:pt x="210871" y="491763"/>
                  <a:pt x="210871" y="498872"/>
                </a:cubicBezTo>
                <a:cubicBezTo>
                  <a:pt x="210871" y="505981"/>
                  <a:pt x="205108" y="511744"/>
                  <a:pt x="198000" y="511744"/>
                </a:cubicBezTo>
                <a:cubicBezTo>
                  <a:pt x="190892" y="511744"/>
                  <a:pt x="185129" y="505981"/>
                  <a:pt x="185129" y="498872"/>
                </a:cubicBezTo>
                <a:cubicBezTo>
                  <a:pt x="185129" y="491763"/>
                  <a:pt x="190892" y="486000"/>
                  <a:pt x="198000" y="486000"/>
                </a:cubicBezTo>
                <a:close/>
                <a:moveTo>
                  <a:pt x="0" y="486000"/>
                </a:moveTo>
                <a:cubicBezTo>
                  <a:pt x="7108" y="486000"/>
                  <a:pt x="12871" y="491763"/>
                  <a:pt x="12871" y="498872"/>
                </a:cubicBezTo>
                <a:cubicBezTo>
                  <a:pt x="12871" y="505981"/>
                  <a:pt x="7108" y="511744"/>
                  <a:pt x="0" y="511744"/>
                </a:cubicBezTo>
                <a:close/>
                <a:moveTo>
                  <a:pt x="792000" y="324000"/>
                </a:moveTo>
                <a:cubicBezTo>
                  <a:pt x="799108" y="324000"/>
                  <a:pt x="804871" y="329763"/>
                  <a:pt x="804871" y="336872"/>
                </a:cubicBezTo>
                <a:cubicBezTo>
                  <a:pt x="804871" y="343981"/>
                  <a:pt x="799108" y="349744"/>
                  <a:pt x="792000" y="349744"/>
                </a:cubicBezTo>
                <a:cubicBezTo>
                  <a:pt x="784892" y="349744"/>
                  <a:pt x="779129" y="343981"/>
                  <a:pt x="779129" y="336872"/>
                </a:cubicBezTo>
                <a:cubicBezTo>
                  <a:pt x="779129" y="329763"/>
                  <a:pt x="784892" y="324000"/>
                  <a:pt x="792000" y="324000"/>
                </a:cubicBezTo>
                <a:close/>
                <a:moveTo>
                  <a:pt x="594000" y="324000"/>
                </a:moveTo>
                <a:cubicBezTo>
                  <a:pt x="601108" y="324000"/>
                  <a:pt x="606871" y="329763"/>
                  <a:pt x="606871" y="336872"/>
                </a:cubicBezTo>
                <a:cubicBezTo>
                  <a:pt x="606871" y="343981"/>
                  <a:pt x="601108" y="349744"/>
                  <a:pt x="594000" y="349744"/>
                </a:cubicBezTo>
                <a:cubicBezTo>
                  <a:pt x="586892" y="349744"/>
                  <a:pt x="581129" y="343981"/>
                  <a:pt x="581129" y="336872"/>
                </a:cubicBezTo>
                <a:cubicBezTo>
                  <a:pt x="581129" y="329763"/>
                  <a:pt x="586892" y="324000"/>
                  <a:pt x="594000" y="324000"/>
                </a:cubicBezTo>
                <a:close/>
                <a:moveTo>
                  <a:pt x="396000" y="324000"/>
                </a:moveTo>
                <a:cubicBezTo>
                  <a:pt x="403108" y="324000"/>
                  <a:pt x="408871" y="329763"/>
                  <a:pt x="408871" y="336872"/>
                </a:cubicBezTo>
                <a:cubicBezTo>
                  <a:pt x="408871" y="343981"/>
                  <a:pt x="403108" y="349744"/>
                  <a:pt x="396000" y="349744"/>
                </a:cubicBezTo>
                <a:cubicBezTo>
                  <a:pt x="388892" y="349744"/>
                  <a:pt x="383129" y="343981"/>
                  <a:pt x="383129" y="336872"/>
                </a:cubicBezTo>
                <a:cubicBezTo>
                  <a:pt x="383129" y="329763"/>
                  <a:pt x="388892" y="324000"/>
                  <a:pt x="396000" y="324000"/>
                </a:cubicBezTo>
                <a:close/>
                <a:moveTo>
                  <a:pt x="198000" y="324000"/>
                </a:moveTo>
                <a:cubicBezTo>
                  <a:pt x="205108" y="324000"/>
                  <a:pt x="210871" y="329763"/>
                  <a:pt x="210871" y="336872"/>
                </a:cubicBezTo>
                <a:cubicBezTo>
                  <a:pt x="210871" y="343981"/>
                  <a:pt x="205108" y="349744"/>
                  <a:pt x="198000" y="349744"/>
                </a:cubicBezTo>
                <a:cubicBezTo>
                  <a:pt x="190892" y="349744"/>
                  <a:pt x="185129" y="343981"/>
                  <a:pt x="185129" y="336872"/>
                </a:cubicBezTo>
                <a:cubicBezTo>
                  <a:pt x="185129" y="329763"/>
                  <a:pt x="190892" y="324000"/>
                  <a:pt x="198000" y="324000"/>
                </a:cubicBezTo>
                <a:close/>
                <a:moveTo>
                  <a:pt x="0" y="324000"/>
                </a:moveTo>
                <a:cubicBezTo>
                  <a:pt x="7108" y="324000"/>
                  <a:pt x="12871" y="329763"/>
                  <a:pt x="12871" y="336872"/>
                </a:cubicBezTo>
                <a:cubicBezTo>
                  <a:pt x="12871" y="343981"/>
                  <a:pt x="7108" y="349744"/>
                  <a:pt x="0" y="349744"/>
                </a:cubicBezTo>
                <a:close/>
                <a:moveTo>
                  <a:pt x="792000" y="162000"/>
                </a:moveTo>
                <a:cubicBezTo>
                  <a:pt x="799108" y="162000"/>
                  <a:pt x="804871" y="167763"/>
                  <a:pt x="804871" y="174872"/>
                </a:cubicBezTo>
                <a:cubicBezTo>
                  <a:pt x="804871" y="181981"/>
                  <a:pt x="799108" y="187744"/>
                  <a:pt x="792000" y="187744"/>
                </a:cubicBezTo>
                <a:cubicBezTo>
                  <a:pt x="784892" y="187744"/>
                  <a:pt x="779129" y="181981"/>
                  <a:pt x="779129" y="174872"/>
                </a:cubicBezTo>
                <a:cubicBezTo>
                  <a:pt x="779129" y="167763"/>
                  <a:pt x="784892" y="162000"/>
                  <a:pt x="792000" y="162000"/>
                </a:cubicBezTo>
                <a:close/>
                <a:moveTo>
                  <a:pt x="594000" y="162000"/>
                </a:moveTo>
                <a:cubicBezTo>
                  <a:pt x="601108" y="162000"/>
                  <a:pt x="606871" y="167763"/>
                  <a:pt x="606871" y="174872"/>
                </a:cubicBezTo>
                <a:cubicBezTo>
                  <a:pt x="606871" y="181981"/>
                  <a:pt x="601108" y="187744"/>
                  <a:pt x="594000" y="187744"/>
                </a:cubicBezTo>
                <a:cubicBezTo>
                  <a:pt x="586892" y="187744"/>
                  <a:pt x="581129" y="181981"/>
                  <a:pt x="581129" y="174872"/>
                </a:cubicBezTo>
                <a:cubicBezTo>
                  <a:pt x="581129" y="167763"/>
                  <a:pt x="586892" y="162000"/>
                  <a:pt x="594000" y="162000"/>
                </a:cubicBezTo>
                <a:close/>
                <a:moveTo>
                  <a:pt x="396000" y="162000"/>
                </a:moveTo>
                <a:cubicBezTo>
                  <a:pt x="403108" y="162000"/>
                  <a:pt x="408871" y="167763"/>
                  <a:pt x="408871" y="174872"/>
                </a:cubicBezTo>
                <a:cubicBezTo>
                  <a:pt x="408871" y="181981"/>
                  <a:pt x="403108" y="187744"/>
                  <a:pt x="396000" y="187744"/>
                </a:cubicBezTo>
                <a:cubicBezTo>
                  <a:pt x="388892" y="187744"/>
                  <a:pt x="383129" y="181981"/>
                  <a:pt x="383129" y="174872"/>
                </a:cubicBezTo>
                <a:cubicBezTo>
                  <a:pt x="383129" y="167763"/>
                  <a:pt x="388892" y="162000"/>
                  <a:pt x="396000" y="162000"/>
                </a:cubicBezTo>
                <a:close/>
                <a:moveTo>
                  <a:pt x="198000" y="162000"/>
                </a:moveTo>
                <a:cubicBezTo>
                  <a:pt x="205108" y="162000"/>
                  <a:pt x="210871" y="167763"/>
                  <a:pt x="210871" y="174872"/>
                </a:cubicBezTo>
                <a:cubicBezTo>
                  <a:pt x="210871" y="181981"/>
                  <a:pt x="205108" y="187744"/>
                  <a:pt x="198000" y="187744"/>
                </a:cubicBezTo>
                <a:cubicBezTo>
                  <a:pt x="190892" y="187744"/>
                  <a:pt x="185129" y="181981"/>
                  <a:pt x="185129" y="174872"/>
                </a:cubicBezTo>
                <a:cubicBezTo>
                  <a:pt x="185129" y="167763"/>
                  <a:pt x="190892" y="162000"/>
                  <a:pt x="198000" y="162000"/>
                </a:cubicBezTo>
                <a:close/>
                <a:moveTo>
                  <a:pt x="0" y="162000"/>
                </a:moveTo>
                <a:cubicBezTo>
                  <a:pt x="7108" y="162000"/>
                  <a:pt x="12871" y="167763"/>
                  <a:pt x="12871" y="174872"/>
                </a:cubicBezTo>
                <a:cubicBezTo>
                  <a:pt x="12871" y="181981"/>
                  <a:pt x="7108" y="187744"/>
                  <a:pt x="0" y="187744"/>
                </a:cubicBezTo>
                <a:close/>
                <a:moveTo>
                  <a:pt x="792000" y="0"/>
                </a:moveTo>
                <a:cubicBezTo>
                  <a:pt x="799108" y="0"/>
                  <a:pt x="804871" y="5763"/>
                  <a:pt x="804871" y="12872"/>
                </a:cubicBezTo>
                <a:cubicBezTo>
                  <a:pt x="804871" y="19981"/>
                  <a:pt x="799108" y="25744"/>
                  <a:pt x="792000" y="25744"/>
                </a:cubicBezTo>
                <a:cubicBezTo>
                  <a:pt x="784892" y="25744"/>
                  <a:pt x="779129" y="19981"/>
                  <a:pt x="779129" y="12872"/>
                </a:cubicBezTo>
                <a:cubicBezTo>
                  <a:pt x="779129" y="5763"/>
                  <a:pt x="784892" y="0"/>
                  <a:pt x="792000" y="0"/>
                </a:cubicBezTo>
                <a:close/>
                <a:moveTo>
                  <a:pt x="594000" y="0"/>
                </a:moveTo>
                <a:cubicBezTo>
                  <a:pt x="601108" y="0"/>
                  <a:pt x="606871" y="5763"/>
                  <a:pt x="606871" y="12872"/>
                </a:cubicBezTo>
                <a:cubicBezTo>
                  <a:pt x="606871" y="19981"/>
                  <a:pt x="601108" y="25744"/>
                  <a:pt x="594000" y="25744"/>
                </a:cubicBezTo>
                <a:cubicBezTo>
                  <a:pt x="586892" y="25744"/>
                  <a:pt x="581129" y="19981"/>
                  <a:pt x="581129" y="12872"/>
                </a:cubicBezTo>
                <a:cubicBezTo>
                  <a:pt x="581129" y="5763"/>
                  <a:pt x="586892" y="0"/>
                  <a:pt x="594000" y="0"/>
                </a:cubicBezTo>
                <a:close/>
                <a:moveTo>
                  <a:pt x="396000" y="0"/>
                </a:moveTo>
                <a:cubicBezTo>
                  <a:pt x="403108" y="0"/>
                  <a:pt x="408871" y="5763"/>
                  <a:pt x="408871" y="12872"/>
                </a:cubicBezTo>
                <a:cubicBezTo>
                  <a:pt x="408871" y="19981"/>
                  <a:pt x="403108" y="25744"/>
                  <a:pt x="396000" y="25744"/>
                </a:cubicBezTo>
                <a:cubicBezTo>
                  <a:pt x="388892" y="25744"/>
                  <a:pt x="383129" y="19981"/>
                  <a:pt x="383129" y="12872"/>
                </a:cubicBezTo>
                <a:cubicBezTo>
                  <a:pt x="383129" y="5763"/>
                  <a:pt x="388892" y="0"/>
                  <a:pt x="396000" y="0"/>
                </a:cubicBezTo>
                <a:close/>
                <a:moveTo>
                  <a:pt x="198000" y="0"/>
                </a:moveTo>
                <a:cubicBezTo>
                  <a:pt x="205108" y="0"/>
                  <a:pt x="210871" y="5763"/>
                  <a:pt x="210871" y="12872"/>
                </a:cubicBezTo>
                <a:cubicBezTo>
                  <a:pt x="210871" y="19981"/>
                  <a:pt x="205108" y="25744"/>
                  <a:pt x="198000" y="25744"/>
                </a:cubicBezTo>
                <a:cubicBezTo>
                  <a:pt x="190892" y="25744"/>
                  <a:pt x="185129" y="19981"/>
                  <a:pt x="185129" y="12872"/>
                </a:cubicBezTo>
                <a:cubicBezTo>
                  <a:pt x="185129" y="5763"/>
                  <a:pt x="190892" y="0"/>
                  <a:pt x="198000" y="0"/>
                </a:cubicBezTo>
                <a:close/>
                <a:moveTo>
                  <a:pt x="0" y="0"/>
                </a:moveTo>
                <a:cubicBezTo>
                  <a:pt x="7108" y="0"/>
                  <a:pt x="12871" y="5763"/>
                  <a:pt x="12871" y="12872"/>
                </a:cubicBezTo>
                <a:cubicBezTo>
                  <a:pt x="12871" y="19981"/>
                  <a:pt x="7108" y="25744"/>
                  <a:pt x="0" y="25744"/>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endParaRPr>
          </a:p>
        </p:txBody>
      </p:sp>
      <p:sp>
        <p:nvSpPr>
          <p:cNvPr id="49" name="文本框 48"/>
          <p:cNvSpPr txBox="1"/>
          <p:nvPr userDrawn="1">
            <p:custDataLst>
              <p:tags r:id="rId2"/>
            </p:custDataLst>
          </p:nvPr>
        </p:nvSpPr>
        <p:spPr>
          <a:xfrm>
            <a:off x="10996588" y="6380786"/>
            <a:ext cx="1195413" cy="349744"/>
          </a:xfrm>
          <a:custGeom>
            <a:avLst/>
            <a:gdLst>
              <a:gd name="connsiteX0" fmla="*/ 1195413 w 1195413"/>
              <a:gd name="connsiteY0" fmla="*/ 326261 h 349744"/>
              <a:gd name="connsiteX1" fmla="*/ 1195413 w 1195413"/>
              <a:gd name="connsiteY1" fmla="*/ 347483 h 349744"/>
              <a:gd name="connsiteX2" fmla="*/ 1191770 w 1195413"/>
              <a:gd name="connsiteY2" fmla="*/ 345974 h 349744"/>
              <a:gd name="connsiteX3" fmla="*/ 1188000 w 1195413"/>
              <a:gd name="connsiteY3" fmla="*/ 336872 h 349744"/>
              <a:gd name="connsiteX4" fmla="*/ 1191770 w 1195413"/>
              <a:gd name="connsiteY4" fmla="*/ 327770 h 349744"/>
              <a:gd name="connsiteX5" fmla="*/ 1002871 w 1195413"/>
              <a:gd name="connsiteY5" fmla="*/ 324000 h 349744"/>
              <a:gd name="connsiteX6" fmla="*/ 1015742 w 1195413"/>
              <a:gd name="connsiteY6" fmla="*/ 336872 h 349744"/>
              <a:gd name="connsiteX7" fmla="*/ 1002871 w 1195413"/>
              <a:gd name="connsiteY7" fmla="*/ 349744 h 349744"/>
              <a:gd name="connsiteX8" fmla="*/ 990000 w 1195413"/>
              <a:gd name="connsiteY8" fmla="*/ 336872 h 349744"/>
              <a:gd name="connsiteX9" fmla="*/ 1002871 w 1195413"/>
              <a:gd name="connsiteY9" fmla="*/ 324000 h 349744"/>
              <a:gd name="connsiteX10" fmla="*/ 804871 w 1195413"/>
              <a:gd name="connsiteY10" fmla="*/ 324000 h 349744"/>
              <a:gd name="connsiteX11" fmla="*/ 817742 w 1195413"/>
              <a:gd name="connsiteY11" fmla="*/ 336872 h 349744"/>
              <a:gd name="connsiteX12" fmla="*/ 804871 w 1195413"/>
              <a:gd name="connsiteY12" fmla="*/ 349744 h 349744"/>
              <a:gd name="connsiteX13" fmla="*/ 792000 w 1195413"/>
              <a:gd name="connsiteY13" fmla="*/ 336872 h 349744"/>
              <a:gd name="connsiteX14" fmla="*/ 804871 w 1195413"/>
              <a:gd name="connsiteY14" fmla="*/ 324000 h 349744"/>
              <a:gd name="connsiteX15" fmla="*/ 606871 w 1195413"/>
              <a:gd name="connsiteY15" fmla="*/ 324000 h 349744"/>
              <a:gd name="connsiteX16" fmla="*/ 619742 w 1195413"/>
              <a:gd name="connsiteY16" fmla="*/ 336872 h 349744"/>
              <a:gd name="connsiteX17" fmla="*/ 606871 w 1195413"/>
              <a:gd name="connsiteY17" fmla="*/ 349744 h 349744"/>
              <a:gd name="connsiteX18" fmla="*/ 594000 w 1195413"/>
              <a:gd name="connsiteY18" fmla="*/ 336872 h 349744"/>
              <a:gd name="connsiteX19" fmla="*/ 606871 w 1195413"/>
              <a:gd name="connsiteY19" fmla="*/ 324000 h 349744"/>
              <a:gd name="connsiteX20" fmla="*/ 408871 w 1195413"/>
              <a:gd name="connsiteY20" fmla="*/ 324000 h 349744"/>
              <a:gd name="connsiteX21" fmla="*/ 421742 w 1195413"/>
              <a:gd name="connsiteY21" fmla="*/ 336872 h 349744"/>
              <a:gd name="connsiteX22" fmla="*/ 408871 w 1195413"/>
              <a:gd name="connsiteY22" fmla="*/ 349744 h 349744"/>
              <a:gd name="connsiteX23" fmla="*/ 396000 w 1195413"/>
              <a:gd name="connsiteY23" fmla="*/ 336872 h 349744"/>
              <a:gd name="connsiteX24" fmla="*/ 408871 w 1195413"/>
              <a:gd name="connsiteY24" fmla="*/ 324000 h 349744"/>
              <a:gd name="connsiteX25" fmla="*/ 210871 w 1195413"/>
              <a:gd name="connsiteY25" fmla="*/ 324000 h 349744"/>
              <a:gd name="connsiteX26" fmla="*/ 223742 w 1195413"/>
              <a:gd name="connsiteY26" fmla="*/ 336872 h 349744"/>
              <a:gd name="connsiteX27" fmla="*/ 210871 w 1195413"/>
              <a:gd name="connsiteY27" fmla="*/ 349744 h 349744"/>
              <a:gd name="connsiteX28" fmla="*/ 198000 w 1195413"/>
              <a:gd name="connsiteY28" fmla="*/ 336872 h 349744"/>
              <a:gd name="connsiteX29" fmla="*/ 210871 w 1195413"/>
              <a:gd name="connsiteY29" fmla="*/ 324000 h 349744"/>
              <a:gd name="connsiteX30" fmla="*/ 12871 w 1195413"/>
              <a:gd name="connsiteY30" fmla="*/ 324000 h 349744"/>
              <a:gd name="connsiteX31" fmla="*/ 25742 w 1195413"/>
              <a:gd name="connsiteY31" fmla="*/ 336872 h 349744"/>
              <a:gd name="connsiteX32" fmla="*/ 12871 w 1195413"/>
              <a:gd name="connsiteY32" fmla="*/ 349744 h 349744"/>
              <a:gd name="connsiteX33" fmla="*/ 0 w 1195413"/>
              <a:gd name="connsiteY33" fmla="*/ 336872 h 349744"/>
              <a:gd name="connsiteX34" fmla="*/ 12871 w 1195413"/>
              <a:gd name="connsiteY34" fmla="*/ 324000 h 349744"/>
              <a:gd name="connsiteX35" fmla="*/ 1195413 w 1195413"/>
              <a:gd name="connsiteY35" fmla="*/ 164261 h 349744"/>
              <a:gd name="connsiteX36" fmla="*/ 1195413 w 1195413"/>
              <a:gd name="connsiteY36" fmla="*/ 185483 h 349744"/>
              <a:gd name="connsiteX37" fmla="*/ 1191770 w 1195413"/>
              <a:gd name="connsiteY37" fmla="*/ 183974 h 349744"/>
              <a:gd name="connsiteX38" fmla="*/ 1188000 w 1195413"/>
              <a:gd name="connsiteY38" fmla="*/ 174872 h 349744"/>
              <a:gd name="connsiteX39" fmla="*/ 1191770 w 1195413"/>
              <a:gd name="connsiteY39" fmla="*/ 165770 h 349744"/>
              <a:gd name="connsiteX40" fmla="*/ 1002871 w 1195413"/>
              <a:gd name="connsiteY40" fmla="*/ 162000 h 349744"/>
              <a:gd name="connsiteX41" fmla="*/ 1015742 w 1195413"/>
              <a:gd name="connsiteY41" fmla="*/ 174872 h 349744"/>
              <a:gd name="connsiteX42" fmla="*/ 1002871 w 1195413"/>
              <a:gd name="connsiteY42" fmla="*/ 187744 h 349744"/>
              <a:gd name="connsiteX43" fmla="*/ 990000 w 1195413"/>
              <a:gd name="connsiteY43" fmla="*/ 174872 h 349744"/>
              <a:gd name="connsiteX44" fmla="*/ 1002871 w 1195413"/>
              <a:gd name="connsiteY44" fmla="*/ 162000 h 349744"/>
              <a:gd name="connsiteX45" fmla="*/ 804871 w 1195413"/>
              <a:gd name="connsiteY45" fmla="*/ 162000 h 349744"/>
              <a:gd name="connsiteX46" fmla="*/ 817742 w 1195413"/>
              <a:gd name="connsiteY46" fmla="*/ 174872 h 349744"/>
              <a:gd name="connsiteX47" fmla="*/ 804871 w 1195413"/>
              <a:gd name="connsiteY47" fmla="*/ 187744 h 349744"/>
              <a:gd name="connsiteX48" fmla="*/ 792000 w 1195413"/>
              <a:gd name="connsiteY48" fmla="*/ 174872 h 349744"/>
              <a:gd name="connsiteX49" fmla="*/ 804871 w 1195413"/>
              <a:gd name="connsiteY49" fmla="*/ 162000 h 349744"/>
              <a:gd name="connsiteX50" fmla="*/ 606871 w 1195413"/>
              <a:gd name="connsiteY50" fmla="*/ 162000 h 349744"/>
              <a:gd name="connsiteX51" fmla="*/ 619742 w 1195413"/>
              <a:gd name="connsiteY51" fmla="*/ 174872 h 349744"/>
              <a:gd name="connsiteX52" fmla="*/ 606871 w 1195413"/>
              <a:gd name="connsiteY52" fmla="*/ 187744 h 349744"/>
              <a:gd name="connsiteX53" fmla="*/ 594000 w 1195413"/>
              <a:gd name="connsiteY53" fmla="*/ 174872 h 349744"/>
              <a:gd name="connsiteX54" fmla="*/ 606871 w 1195413"/>
              <a:gd name="connsiteY54" fmla="*/ 162000 h 349744"/>
              <a:gd name="connsiteX55" fmla="*/ 408871 w 1195413"/>
              <a:gd name="connsiteY55" fmla="*/ 162000 h 349744"/>
              <a:gd name="connsiteX56" fmla="*/ 421742 w 1195413"/>
              <a:gd name="connsiteY56" fmla="*/ 174872 h 349744"/>
              <a:gd name="connsiteX57" fmla="*/ 408871 w 1195413"/>
              <a:gd name="connsiteY57" fmla="*/ 187744 h 349744"/>
              <a:gd name="connsiteX58" fmla="*/ 396000 w 1195413"/>
              <a:gd name="connsiteY58" fmla="*/ 174872 h 349744"/>
              <a:gd name="connsiteX59" fmla="*/ 408871 w 1195413"/>
              <a:gd name="connsiteY59" fmla="*/ 162000 h 349744"/>
              <a:gd name="connsiteX60" fmla="*/ 210871 w 1195413"/>
              <a:gd name="connsiteY60" fmla="*/ 162000 h 349744"/>
              <a:gd name="connsiteX61" fmla="*/ 223742 w 1195413"/>
              <a:gd name="connsiteY61" fmla="*/ 174872 h 349744"/>
              <a:gd name="connsiteX62" fmla="*/ 210871 w 1195413"/>
              <a:gd name="connsiteY62" fmla="*/ 187744 h 349744"/>
              <a:gd name="connsiteX63" fmla="*/ 198000 w 1195413"/>
              <a:gd name="connsiteY63" fmla="*/ 174872 h 349744"/>
              <a:gd name="connsiteX64" fmla="*/ 210871 w 1195413"/>
              <a:gd name="connsiteY64" fmla="*/ 162000 h 349744"/>
              <a:gd name="connsiteX65" fmla="*/ 12871 w 1195413"/>
              <a:gd name="connsiteY65" fmla="*/ 162000 h 349744"/>
              <a:gd name="connsiteX66" fmla="*/ 25742 w 1195413"/>
              <a:gd name="connsiteY66" fmla="*/ 174872 h 349744"/>
              <a:gd name="connsiteX67" fmla="*/ 12871 w 1195413"/>
              <a:gd name="connsiteY67" fmla="*/ 187744 h 349744"/>
              <a:gd name="connsiteX68" fmla="*/ 0 w 1195413"/>
              <a:gd name="connsiteY68" fmla="*/ 174872 h 349744"/>
              <a:gd name="connsiteX69" fmla="*/ 12871 w 1195413"/>
              <a:gd name="connsiteY69" fmla="*/ 162000 h 349744"/>
              <a:gd name="connsiteX70" fmla="*/ 1195413 w 1195413"/>
              <a:gd name="connsiteY70" fmla="*/ 2261 h 349744"/>
              <a:gd name="connsiteX71" fmla="*/ 1195413 w 1195413"/>
              <a:gd name="connsiteY71" fmla="*/ 23483 h 349744"/>
              <a:gd name="connsiteX72" fmla="*/ 1191770 w 1195413"/>
              <a:gd name="connsiteY72" fmla="*/ 21974 h 349744"/>
              <a:gd name="connsiteX73" fmla="*/ 1188000 w 1195413"/>
              <a:gd name="connsiteY73" fmla="*/ 12872 h 349744"/>
              <a:gd name="connsiteX74" fmla="*/ 1191770 w 1195413"/>
              <a:gd name="connsiteY74" fmla="*/ 3770 h 349744"/>
              <a:gd name="connsiteX75" fmla="*/ 1002871 w 1195413"/>
              <a:gd name="connsiteY75" fmla="*/ 0 h 349744"/>
              <a:gd name="connsiteX76" fmla="*/ 1015742 w 1195413"/>
              <a:gd name="connsiteY76" fmla="*/ 12872 h 349744"/>
              <a:gd name="connsiteX77" fmla="*/ 1002871 w 1195413"/>
              <a:gd name="connsiteY77" fmla="*/ 25744 h 349744"/>
              <a:gd name="connsiteX78" fmla="*/ 990000 w 1195413"/>
              <a:gd name="connsiteY78" fmla="*/ 12872 h 349744"/>
              <a:gd name="connsiteX79" fmla="*/ 1002871 w 1195413"/>
              <a:gd name="connsiteY79" fmla="*/ 0 h 349744"/>
              <a:gd name="connsiteX80" fmla="*/ 804871 w 1195413"/>
              <a:gd name="connsiteY80" fmla="*/ 0 h 349744"/>
              <a:gd name="connsiteX81" fmla="*/ 817742 w 1195413"/>
              <a:gd name="connsiteY81" fmla="*/ 12872 h 349744"/>
              <a:gd name="connsiteX82" fmla="*/ 804871 w 1195413"/>
              <a:gd name="connsiteY82" fmla="*/ 25744 h 349744"/>
              <a:gd name="connsiteX83" fmla="*/ 792000 w 1195413"/>
              <a:gd name="connsiteY83" fmla="*/ 12872 h 349744"/>
              <a:gd name="connsiteX84" fmla="*/ 804871 w 1195413"/>
              <a:gd name="connsiteY84" fmla="*/ 0 h 349744"/>
              <a:gd name="connsiteX85" fmla="*/ 606871 w 1195413"/>
              <a:gd name="connsiteY85" fmla="*/ 0 h 349744"/>
              <a:gd name="connsiteX86" fmla="*/ 619742 w 1195413"/>
              <a:gd name="connsiteY86" fmla="*/ 12872 h 349744"/>
              <a:gd name="connsiteX87" fmla="*/ 606871 w 1195413"/>
              <a:gd name="connsiteY87" fmla="*/ 25744 h 349744"/>
              <a:gd name="connsiteX88" fmla="*/ 594000 w 1195413"/>
              <a:gd name="connsiteY88" fmla="*/ 12872 h 349744"/>
              <a:gd name="connsiteX89" fmla="*/ 606871 w 1195413"/>
              <a:gd name="connsiteY89" fmla="*/ 0 h 349744"/>
              <a:gd name="connsiteX90" fmla="*/ 408871 w 1195413"/>
              <a:gd name="connsiteY90" fmla="*/ 0 h 349744"/>
              <a:gd name="connsiteX91" fmla="*/ 421742 w 1195413"/>
              <a:gd name="connsiteY91" fmla="*/ 12872 h 349744"/>
              <a:gd name="connsiteX92" fmla="*/ 408871 w 1195413"/>
              <a:gd name="connsiteY92" fmla="*/ 25744 h 349744"/>
              <a:gd name="connsiteX93" fmla="*/ 396000 w 1195413"/>
              <a:gd name="connsiteY93" fmla="*/ 12872 h 349744"/>
              <a:gd name="connsiteX94" fmla="*/ 408871 w 1195413"/>
              <a:gd name="connsiteY94" fmla="*/ 0 h 349744"/>
              <a:gd name="connsiteX95" fmla="*/ 210871 w 1195413"/>
              <a:gd name="connsiteY95" fmla="*/ 0 h 349744"/>
              <a:gd name="connsiteX96" fmla="*/ 223742 w 1195413"/>
              <a:gd name="connsiteY96" fmla="*/ 12872 h 349744"/>
              <a:gd name="connsiteX97" fmla="*/ 210871 w 1195413"/>
              <a:gd name="connsiteY97" fmla="*/ 25744 h 349744"/>
              <a:gd name="connsiteX98" fmla="*/ 198000 w 1195413"/>
              <a:gd name="connsiteY98" fmla="*/ 12872 h 349744"/>
              <a:gd name="connsiteX99" fmla="*/ 210871 w 1195413"/>
              <a:gd name="connsiteY99" fmla="*/ 0 h 349744"/>
              <a:gd name="connsiteX100" fmla="*/ 12871 w 1195413"/>
              <a:gd name="connsiteY100" fmla="*/ 0 h 349744"/>
              <a:gd name="connsiteX101" fmla="*/ 25742 w 1195413"/>
              <a:gd name="connsiteY101" fmla="*/ 12872 h 349744"/>
              <a:gd name="connsiteX102" fmla="*/ 12871 w 1195413"/>
              <a:gd name="connsiteY102" fmla="*/ 25744 h 349744"/>
              <a:gd name="connsiteX103" fmla="*/ 0 w 1195413"/>
              <a:gd name="connsiteY103" fmla="*/ 12872 h 349744"/>
              <a:gd name="connsiteX104" fmla="*/ 12871 w 1195413"/>
              <a:gd name="connsiteY104" fmla="*/ 0 h 34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195413" h="349744">
                <a:moveTo>
                  <a:pt x="1195413" y="326261"/>
                </a:moveTo>
                <a:lnTo>
                  <a:pt x="1195413" y="347483"/>
                </a:lnTo>
                <a:lnTo>
                  <a:pt x="1191770" y="345974"/>
                </a:lnTo>
                <a:cubicBezTo>
                  <a:pt x="1189441" y="343645"/>
                  <a:pt x="1188000" y="340427"/>
                  <a:pt x="1188000" y="336872"/>
                </a:cubicBezTo>
                <a:cubicBezTo>
                  <a:pt x="1188000" y="333318"/>
                  <a:pt x="1189441" y="330100"/>
                  <a:pt x="1191770" y="327770"/>
                </a:cubicBezTo>
                <a:close/>
                <a:moveTo>
                  <a:pt x="1002871" y="324000"/>
                </a:moveTo>
                <a:cubicBezTo>
                  <a:pt x="1009979" y="324000"/>
                  <a:pt x="1015742" y="329763"/>
                  <a:pt x="1015742" y="336872"/>
                </a:cubicBezTo>
                <a:cubicBezTo>
                  <a:pt x="1015742" y="343981"/>
                  <a:pt x="1009979" y="349744"/>
                  <a:pt x="1002871" y="349744"/>
                </a:cubicBezTo>
                <a:cubicBezTo>
                  <a:pt x="995763" y="349744"/>
                  <a:pt x="990000" y="343981"/>
                  <a:pt x="990000" y="336872"/>
                </a:cubicBezTo>
                <a:cubicBezTo>
                  <a:pt x="990000" y="329763"/>
                  <a:pt x="995763" y="324000"/>
                  <a:pt x="1002871" y="324000"/>
                </a:cubicBezTo>
                <a:close/>
                <a:moveTo>
                  <a:pt x="804871" y="324000"/>
                </a:moveTo>
                <a:cubicBezTo>
                  <a:pt x="811979" y="324000"/>
                  <a:pt x="817742" y="329763"/>
                  <a:pt x="817742" y="336872"/>
                </a:cubicBezTo>
                <a:cubicBezTo>
                  <a:pt x="817742" y="343981"/>
                  <a:pt x="811979" y="349744"/>
                  <a:pt x="804871" y="349744"/>
                </a:cubicBezTo>
                <a:cubicBezTo>
                  <a:pt x="797763" y="349744"/>
                  <a:pt x="792000" y="343981"/>
                  <a:pt x="792000" y="336872"/>
                </a:cubicBezTo>
                <a:cubicBezTo>
                  <a:pt x="792000" y="329763"/>
                  <a:pt x="797763" y="324000"/>
                  <a:pt x="804871" y="324000"/>
                </a:cubicBezTo>
                <a:close/>
                <a:moveTo>
                  <a:pt x="606871" y="324000"/>
                </a:moveTo>
                <a:cubicBezTo>
                  <a:pt x="613979" y="324000"/>
                  <a:pt x="619742" y="329763"/>
                  <a:pt x="619742" y="336872"/>
                </a:cubicBezTo>
                <a:cubicBezTo>
                  <a:pt x="619742" y="343981"/>
                  <a:pt x="613979" y="349744"/>
                  <a:pt x="606871" y="349744"/>
                </a:cubicBezTo>
                <a:cubicBezTo>
                  <a:pt x="599763" y="349744"/>
                  <a:pt x="594000" y="343981"/>
                  <a:pt x="594000" y="336872"/>
                </a:cubicBezTo>
                <a:cubicBezTo>
                  <a:pt x="594000" y="329763"/>
                  <a:pt x="599763" y="324000"/>
                  <a:pt x="606871" y="324000"/>
                </a:cubicBezTo>
                <a:close/>
                <a:moveTo>
                  <a:pt x="408871" y="324000"/>
                </a:moveTo>
                <a:cubicBezTo>
                  <a:pt x="415979" y="324000"/>
                  <a:pt x="421742" y="329763"/>
                  <a:pt x="421742" y="336872"/>
                </a:cubicBezTo>
                <a:cubicBezTo>
                  <a:pt x="421742" y="343981"/>
                  <a:pt x="415979" y="349744"/>
                  <a:pt x="408871" y="349744"/>
                </a:cubicBezTo>
                <a:cubicBezTo>
                  <a:pt x="401763" y="349744"/>
                  <a:pt x="396000" y="343981"/>
                  <a:pt x="396000" y="336872"/>
                </a:cubicBezTo>
                <a:cubicBezTo>
                  <a:pt x="396000" y="329763"/>
                  <a:pt x="401763" y="324000"/>
                  <a:pt x="408871" y="324000"/>
                </a:cubicBezTo>
                <a:close/>
                <a:moveTo>
                  <a:pt x="210871" y="324000"/>
                </a:moveTo>
                <a:cubicBezTo>
                  <a:pt x="217979" y="324000"/>
                  <a:pt x="223742" y="329763"/>
                  <a:pt x="223742" y="336872"/>
                </a:cubicBezTo>
                <a:cubicBezTo>
                  <a:pt x="223742" y="343981"/>
                  <a:pt x="217979" y="349744"/>
                  <a:pt x="210871" y="349744"/>
                </a:cubicBezTo>
                <a:cubicBezTo>
                  <a:pt x="203763" y="349744"/>
                  <a:pt x="198000" y="343981"/>
                  <a:pt x="198000" y="336872"/>
                </a:cubicBezTo>
                <a:cubicBezTo>
                  <a:pt x="198000" y="329763"/>
                  <a:pt x="203763" y="324000"/>
                  <a:pt x="210871" y="324000"/>
                </a:cubicBezTo>
                <a:close/>
                <a:moveTo>
                  <a:pt x="12871" y="324000"/>
                </a:moveTo>
                <a:cubicBezTo>
                  <a:pt x="19979" y="324000"/>
                  <a:pt x="25742" y="329763"/>
                  <a:pt x="25742" y="336872"/>
                </a:cubicBezTo>
                <a:cubicBezTo>
                  <a:pt x="25742" y="343981"/>
                  <a:pt x="19979" y="349744"/>
                  <a:pt x="12871" y="349744"/>
                </a:cubicBezTo>
                <a:cubicBezTo>
                  <a:pt x="5763" y="349744"/>
                  <a:pt x="0" y="343981"/>
                  <a:pt x="0" y="336872"/>
                </a:cubicBezTo>
                <a:cubicBezTo>
                  <a:pt x="0" y="329763"/>
                  <a:pt x="5763" y="324000"/>
                  <a:pt x="12871" y="324000"/>
                </a:cubicBezTo>
                <a:close/>
                <a:moveTo>
                  <a:pt x="1195413" y="164261"/>
                </a:moveTo>
                <a:lnTo>
                  <a:pt x="1195413" y="185483"/>
                </a:lnTo>
                <a:lnTo>
                  <a:pt x="1191770" y="183974"/>
                </a:lnTo>
                <a:cubicBezTo>
                  <a:pt x="1189441" y="181645"/>
                  <a:pt x="1188000" y="178427"/>
                  <a:pt x="1188000" y="174872"/>
                </a:cubicBezTo>
                <a:cubicBezTo>
                  <a:pt x="1188000" y="171318"/>
                  <a:pt x="1189441" y="168100"/>
                  <a:pt x="1191770" y="165770"/>
                </a:cubicBezTo>
                <a:close/>
                <a:moveTo>
                  <a:pt x="1002871" y="162000"/>
                </a:moveTo>
                <a:cubicBezTo>
                  <a:pt x="1009979" y="162000"/>
                  <a:pt x="1015742" y="167763"/>
                  <a:pt x="1015742" y="174872"/>
                </a:cubicBezTo>
                <a:cubicBezTo>
                  <a:pt x="1015742" y="181981"/>
                  <a:pt x="1009979" y="187744"/>
                  <a:pt x="1002871" y="187744"/>
                </a:cubicBezTo>
                <a:cubicBezTo>
                  <a:pt x="995763" y="187744"/>
                  <a:pt x="990000" y="181981"/>
                  <a:pt x="990000" y="174872"/>
                </a:cubicBezTo>
                <a:cubicBezTo>
                  <a:pt x="990000" y="167763"/>
                  <a:pt x="995763" y="162000"/>
                  <a:pt x="1002871" y="162000"/>
                </a:cubicBezTo>
                <a:close/>
                <a:moveTo>
                  <a:pt x="804871" y="162000"/>
                </a:moveTo>
                <a:cubicBezTo>
                  <a:pt x="811979" y="162000"/>
                  <a:pt x="817742" y="167763"/>
                  <a:pt x="817742" y="174872"/>
                </a:cubicBezTo>
                <a:cubicBezTo>
                  <a:pt x="817742" y="181981"/>
                  <a:pt x="811979" y="187744"/>
                  <a:pt x="804871" y="187744"/>
                </a:cubicBezTo>
                <a:cubicBezTo>
                  <a:pt x="797763" y="187744"/>
                  <a:pt x="792000" y="181981"/>
                  <a:pt x="792000" y="174872"/>
                </a:cubicBezTo>
                <a:cubicBezTo>
                  <a:pt x="792000" y="167763"/>
                  <a:pt x="797763" y="162000"/>
                  <a:pt x="804871" y="162000"/>
                </a:cubicBezTo>
                <a:close/>
                <a:moveTo>
                  <a:pt x="606871" y="162000"/>
                </a:moveTo>
                <a:cubicBezTo>
                  <a:pt x="613979" y="162000"/>
                  <a:pt x="619742" y="167763"/>
                  <a:pt x="619742" y="174872"/>
                </a:cubicBezTo>
                <a:cubicBezTo>
                  <a:pt x="619742" y="181981"/>
                  <a:pt x="613979" y="187744"/>
                  <a:pt x="606871" y="187744"/>
                </a:cubicBezTo>
                <a:cubicBezTo>
                  <a:pt x="599763" y="187744"/>
                  <a:pt x="594000" y="181981"/>
                  <a:pt x="594000" y="174872"/>
                </a:cubicBezTo>
                <a:cubicBezTo>
                  <a:pt x="594000" y="167763"/>
                  <a:pt x="599763" y="162000"/>
                  <a:pt x="606871" y="162000"/>
                </a:cubicBezTo>
                <a:close/>
                <a:moveTo>
                  <a:pt x="408871" y="162000"/>
                </a:moveTo>
                <a:cubicBezTo>
                  <a:pt x="415979" y="162000"/>
                  <a:pt x="421742" y="167763"/>
                  <a:pt x="421742" y="174872"/>
                </a:cubicBezTo>
                <a:cubicBezTo>
                  <a:pt x="421742" y="181981"/>
                  <a:pt x="415979" y="187744"/>
                  <a:pt x="408871" y="187744"/>
                </a:cubicBezTo>
                <a:cubicBezTo>
                  <a:pt x="401763" y="187744"/>
                  <a:pt x="396000" y="181981"/>
                  <a:pt x="396000" y="174872"/>
                </a:cubicBezTo>
                <a:cubicBezTo>
                  <a:pt x="396000" y="167763"/>
                  <a:pt x="401763" y="162000"/>
                  <a:pt x="408871" y="162000"/>
                </a:cubicBezTo>
                <a:close/>
                <a:moveTo>
                  <a:pt x="210871" y="162000"/>
                </a:moveTo>
                <a:cubicBezTo>
                  <a:pt x="217979" y="162000"/>
                  <a:pt x="223742" y="167763"/>
                  <a:pt x="223742" y="174872"/>
                </a:cubicBezTo>
                <a:cubicBezTo>
                  <a:pt x="223742" y="181981"/>
                  <a:pt x="217979" y="187744"/>
                  <a:pt x="210871" y="187744"/>
                </a:cubicBezTo>
                <a:cubicBezTo>
                  <a:pt x="203763" y="187744"/>
                  <a:pt x="198000" y="181981"/>
                  <a:pt x="198000" y="174872"/>
                </a:cubicBezTo>
                <a:cubicBezTo>
                  <a:pt x="198000" y="167763"/>
                  <a:pt x="203763" y="162000"/>
                  <a:pt x="210871" y="162000"/>
                </a:cubicBezTo>
                <a:close/>
                <a:moveTo>
                  <a:pt x="12871" y="162000"/>
                </a:moveTo>
                <a:cubicBezTo>
                  <a:pt x="19979" y="162000"/>
                  <a:pt x="25742" y="167763"/>
                  <a:pt x="25742" y="174872"/>
                </a:cubicBezTo>
                <a:cubicBezTo>
                  <a:pt x="25742" y="181981"/>
                  <a:pt x="19979" y="187744"/>
                  <a:pt x="12871" y="187744"/>
                </a:cubicBezTo>
                <a:cubicBezTo>
                  <a:pt x="5763" y="187744"/>
                  <a:pt x="0" y="181981"/>
                  <a:pt x="0" y="174872"/>
                </a:cubicBezTo>
                <a:cubicBezTo>
                  <a:pt x="0" y="167763"/>
                  <a:pt x="5763" y="162000"/>
                  <a:pt x="12871" y="162000"/>
                </a:cubicBezTo>
                <a:close/>
                <a:moveTo>
                  <a:pt x="1195413" y="2261"/>
                </a:moveTo>
                <a:lnTo>
                  <a:pt x="1195413" y="23483"/>
                </a:lnTo>
                <a:lnTo>
                  <a:pt x="1191770" y="21974"/>
                </a:lnTo>
                <a:cubicBezTo>
                  <a:pt x="1189441" y="19645"/>
                  <a:pt x="1188000" y="16427"/>
                  <a:pt x="1188000" y="12872"/>
                </a:cubicBezTo>
                <a:cubicBezTo>
                  <a:pt x="1188000" y="9318"/>
                  <a:pt x="1189441" y="6100"/>
                  <a:pt x="1191770" y="3770"/>
                </a:cubicBezTo>
                <a:close/>
                <a:moveTo>
                  <a:pt x="1002871" y="0"/>
                </a:moveTo>
                <a:cubicBezTo>
                  <a:pt x="1009979" y="0"/>
                  <a:pt x="1015742" y="5763"/>
                  <a:pt x="1015742" y="12872"/>
                </a:cubicBezTo>
                <a:cubicBezTo>
                  <a:pt x="1015742" y="19981"/>
                  <a:pt x="1009979" y="25744"/>
                  <a:pt x="1002871" y="25744"/>
                </a:cubicBezTo>
                <a:cubicBezTo>
                  <a:pt x="995763" y="25744"/>
                  <a:pt x="990000" y="19981"/>
                  <a:pt x="990000" y="12872"/>
                </a:cubicBezTo>
                <a:cubicBezTo>
                  <a:pt x="990000" y="5763"/>
                  <a:pt x="995763" y="0"/>
                  <a:pt x="1002871" y="0"/>
                </a:cubicBezTo>
                <a:close/>
                <a:moveTo>
                  <a:pt x="804871" y="0"/>
                </a:moveTo>
                <a:cubicBezTo>
                  <a:pt x="811979" y="0"/>
                  <a:pt x="817742" y="5763"/>
                  <a:pt x="817742" y="12872"/>
                </a:cubicBezTo>
                <a:cubicBezTo>
                  <a:pt x="817742" y="19981"/>
                  <a:pt x="811979" y="25744"/>
                  <a:pt x="804871" y="25744"/>
                </a:cubicBezTo>
                <a:cubicBezTo>
                  <a:pt x="797763" y="25744"/>
                  <a:pt x="792000" y="19981"/>
                  <a:pt x="792000" y="12872"/>
                </a:cubicBezTo>
                <a:cubicBezTo>
                  <a:pt x="792000" y="5763"/>
                  <a:pt x="797763" y="0"/>
                  <a:pt x="804871" y="0"/>
                </a:cubicBezTo>
                <a:close/>
                <a:moveTo>
                  <a:pt x="606871" y="0"/>
                </a:moveTo>
                <a:cubicBezTo>
                  <a:pt x="613979" y="0"/>
                  <a:pt x="619742" y="5763"/>
                  <a:pt x="619742" y="12872"/>
                </a:cubicBezTo>
                <a:cubicBezTo>
                  <a:pt x="619742" y="19981"/>
                  <a:pt x="613979" y="25744"/>
                  <a:pt x="606871" y="25744"/>
                </a:cubicBezTo>
                <a:cubicBezTo>
                  <a:pt x="599763" y="25744"/>
                  <a:pt x="594000" y="19981"/>
                  <a:pt x="594000" y="12872"/>
                </a:cubicBezTo>
                <a:cubicBezTo>
                  <a:pt x="594000" y="5763"/>
                  <a:pt x="599763" y="0"/>
                  <a:pt x="606871" y="0"/>
                </a:cubicBezTo>
                <a:close/>
                <a:moveTo>
                  <a:pt x="408871" y="0"/>
                </a:moveTo>
                <a:cubicBezTo>
                  <a:pt x="415979" y="0"/>
                  <a:pt x="421742" y="5763"/>
                  <a:pt x="421742" y="12872"/>
                </a:cubicBezTo>
                <a:cubicBezTo>
                  <a:pt x="421742" y="19981"/>
                  <a:pt x="415979" y="25744"/>
                  <a:pt x="408871" y="25744"/>
                </a:cubicBezTo>
                <a:cubicBezTo>
                  <a:pt x="401763" y="25744"/>
                  <a:pt x="396000" y="19981"/>
                  <a:pt x="396000" y="12872"/>
                </a:cubicBezTo>
                <a:cubicBezTo>
                  <a:pt x="396000" y="5763"/>
                  <a:pt x="401763" y="0"/>
                  <a:pt x="408871" y="0"/>
                </a:cubicBezTo>
                <a:close/>
                <a:moveTo>
                  <a:pt x="210871" y="0"/>
                </a:moveTo>
                <a:cubicBezTo>
                  <a:pt x="217979" y="0"/>
                  <a:pt x="223742" y="5763"/>
                  <a:pt x="223742" y="12872"/>
                </a:cubicBezTo>
                <a:cubicBezTo>
                  <a:pt x="223742" y="19981"/>
                  <a:pt x="217979" y="25744"/>
                  <a:pt x="210871" y="25744"/>
                </a:cubicBezTo>
                <a:cubicBezTo>
                  <a:pt x="203763" y="25744"/>
                  <a:pt x="198000" y="19981"/>
                  <a:pt x="198000" y="12872"/>
                </a:cubicBezTo>
                <a:cubicBezTo>
                  <a:pt x="198000" y="5763"/>
                  <a:pt x="203763" y="0"/>
                  <a:pt x="210871" y="0"/>
                </a:cubicBezTo>
                <a:close/>
                <a:moveTo>
                  <a:pt x="12871" y="0"/>
                </a:moveTo>
                <a:cubicBezTo>
                  <a:pt x="19979" y="0"/>
                  <a:pt x="25742" y="5763"/>
                  <a:pt x="25742" y="12872"/>
                </a:cubicBezTo>
                <a:cubicBezTo>
                  <a:pt x="25742" y="19981"/>
                  <a:pt x="19979" y="25744"/>
                  <a:pt x="12871" y="25744"/>
                </a:cubicBezTo>
                <a:cubicBezTo>
                  <a:pt x="5763" y="25744"/>
                  <a:pt x="0" y="19981"/>
                  <a:pt x="0" y="12872"/>
                </a:cubicBezTo>
                <a:cubicBezTo>
                  <a:pt x="0" y="5763"/>
                  <a:pt x="5763" y="0"/>
                  <a:pt x="12871"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endParaRPr>
          </a:p>
        </p:txBody>
      </p:sp>
      <p:sp>
        <p:nvSpPr>
          <p:cNvPr id="50" name="PA-文本框 15"/>
          <p:cNvSpPr txBox="1"/>
          <p:nvPr userDrawn="1">
            <p:custDataLst>
              <p:tags r:id="rId3"/>
            </p:custDataLst>
          </p:nvPr>
        </p:nvSpPr>
        <p:spPr>
          <a:xfrm>
            <a:off x="6331086" y="2449679"/>
            <a:ext cx="360000" cy="360000"/>
          </a:xfrm>
          <a:custGeom>
            <a:avLst/>
            <a:gdLst/>
            <a:ahLst/>
            <a:cxnLst/>
            <a:rect l="l" t="t" r="r" b="b"/>
            <a:pathLst>
              <a:path w="538267" h="560556">
                <a:moveTo>
                  <a:pt x="246287" y="0"/>
                </a:moveTo>
                <a:lnTo>
                  <a:pt x="288636" y="0"/>
                </a:lnTo>
                <a:lnTo>
                  <a:pt x="288636" y="231801"/>
                </a:lnTo>
                <a:lnTo>
                  <a:pt x="538267" y="231801"/>
                </a:lnTo>
                <a:lnTo>
                  <a:pt x="538267" y="273034"/>
                </a:lnTo>
                <a:lnTo>
                  <a:pt x="288636" y="273034"/>
                </a:lnTo>
                <a:lnTo>
                  <a:pt x="288636" y="560556"/>
                </a:lnTo>
                <a:lnTo>
                  <a:pt x="246287" y="560556"/>
                </a:lnTo>
                <a:lnTo>
                  <a:pt x="246287" y="273034"/>
                </a:lnTo>
                <a:lnTo>
                  <a:pt x="0" y="273034"/>
                </a:lnTo>
                <a:lnTo>
                  <a:pt x="0" y="231801"/>
                </a:lnTo>
                <a:lnTo>
                  <a:pt x="246287" y="231801"/>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8800" dirty="0">
              <a:solidFill>
                <a:schemeClr val="accent1"/>
              </a:solidFill>
              <a:latin typeface="阿里巴巴普惠体 R" panose="00020600040101010101" pitchFamily="18" charset="-122"/>
              <a:ea typeface="阿里巴巴普惠体 R" panose="00020600040101010101" pitchFamily="18" charset="-122"/>
            </a:endParaRPr>
          </a:p>
        </p:txBody>
      </p:sp>
      <p:sp>
        <p:nvSpPr>
          <p:cNvPr id="53" name="文本占位符 52"/>
          <p:cNvSpPr>
            <a:spLocks noGrp="1"/>
          </p:cNvSpPr>
          <p:nvPr>
            <p:ph type="body" idx="10" hasCustomPrompt="1"/>
          </p:nvPr>
        </p:nvSpPr>
        <p:spPr>
          <a:xfrm>
            <a:off x="1132669" y="2449680"/>
            <a:ext cx="7001917" cy="1878656"/>
          </a:xfrm>
        </p:spPr>
        <p:txBody>
          <a:bodyPr vert="horz" wrap="none" lIns="0" tIns="0" rIns="0" bIns="0" anchor="t" anchorCtr="0">
            <a:noAutofit/>
          </a:bodyPr>
          <a:lstStyle>
            <a:lvl1pPr marL="0" indent="0" algn="l" defTabSz="914400" rtl="0" eaLnBrk="1" fontAlgn="auto" latinLnBrk="0" hangingPunct="1">
              <a:lnSpc>
                <a:spcPct val="110000"/>
              </a:lnSpc>
              <a:spcBef>
                <a:spcPts val="0"/>
              </a:spcBef>
              <a:spcAft>
                <a:spcPts val="0"/>
              </a:spcAft>
              <a:buFont typeface="Arial" panose="020B0604020202020204" pitchFamily="34" charset="0"/>
              <a:buNone/>
              <a:defRPr sz="4400" spc="600">
                <a:solidFill>
                  <a:srgbClr val="FFFFFF"/>
                </a:solidFill>
                <a:latin typeface="阿里巴巴普惠体 B" panose="00020600040101010101" pitchFamily="18" charset="-122"/>
                <a:ea typeface="阿里巴巴普惠体 B" panose="00020600040101010101" pitchFamily="18" charset="-122"/>
                <a:sym typeface="汉仪雅酷黑简" panose="00020600040101010101"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我们只为客户提供</a:t>
            </a:r>
          </a:p>
          <a:p>
            <a:pPr lvl="0"/>
            <a:r>
              <a:rPr lang="zh-CN" altLang="en-US" dirty="0"/>
              <a:t>一流产品和服务</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54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4"/>
          <a:stretch>
            <a:fillRect/>
          </a:stretch>
        </p:blipFill>
        <p:spPr>
          <a:xfrm>
            <a:off x="0" y="0"/>
            <a:ext cx="12192000" cy="6858000"/>
          </a:xfrm>
          <a:prstGeom prst="rect">
            <a:avLst/>
          </a:prstGeom>
        </p:spPr>
      </p:pic>
      <p:sp>
        <p:nvSpPr>
          <p:cNvPr id="7" name="平行四边形 6"/>
          <p:cNvSpPr/>
          <p:nvPr userDrawn="1"/>
        </p:nvSpPr>
        <p:spPr>
          <a:xfrm>
            <a:off x="3641891" y="1648493"/>
            <a:ext cx="2681704" cy="5247318"/>
          </a:xfrm>
          <a:prstGeom prst="parallelogram">
            <a:avLst>
              <a:gd name="adj" fmla="val 30195"/>
            </a:avLst>
          </a:prstGeom>
          <a:blipFill>
            <a:blip r:embed="rId5"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nvSpPr>
        <p:spPr>
          <a:xfrm>
            <a:off x="5905667" y="0"/>
            <a:ext cx="2681704" cy="5247318"/>
          </a:xfrm>
          <a:prstGeom prst="parallelogram">
            <a:avLst>
              <a:gd name="adj" fmla="val 30195"/>
            </a:avLst>
          </a:prstGeom>
          <a:blipFill>
            <a:blip r:embed="rId6"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userDrawn="1"/>
        </p:nvSpPr>
        <p:spPr>
          <a:xfrm>
            <a:off x="7792148" y="983872"/>
            <a:ext cx="2681704" cy="5247318"/>
          </a:xfrm>
          <a:prstGeom prst="parallelogram">
            <a:avLst>
              <a:gd name="adj" fmla="val 30195"/>
            </a:avLst>
          </a:prstGeom>
          <a:blipFill>
            <a:blip r:embed="rId7"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userDrawn="1"/>
        </p:nvSpPr>
        <p:spPr>
          <a:xfrm>
            <a:off x="9744094" y="3125752"/>
            <a:ext cx="2447906" cy="3732249"/>
          </a:xfrm>
          <a:custGeom>
            <a:avLst/>
            <a:gdLst>
              <a:gd name="connsiteX0" fmla="*/ 575943 w 2447906"/>
              <a:gd name="connsiteY0" fmla="*/ 0 h 3732249"/>
              <a:gd name="connsiteX1" fmla="*/ 2447906 w 2447906"/>
              <a:gd name="connsiteY1" fmla="*/ 0 h 3732249"/>
              <a:gd name="connsiteX2" fmla="*/ 1871963 w 2447906"/>
              <a:gd name="connsiteY2" fmla="*/ 3732249 h 3732249"/>
              <a:gd name="connsiteX3" fmla="*/ 0 w 2447906"/>
              <a:gd name="connsiteY3" fmla="*/ 3732249 h 3732249"/>
            </a:gdLst>
            <a:ahLst/>
            <a:cxnLst>
              <a:cxn ang="0">
                <a:pos x="connsiteX0" y="connsiteY0"/>
              </a:cxn>
              <a:cxn ang="0">
                <a:pos x="connsiteX1" y="connsiteY1"/>
              </a:cxn>
              <a:cxn ang="0">
                <a:pos x="connsiteX2" y="connsiteY2"/>
              </a:cxn>
              <a:cxn ang="0">
                <a:pos x="connsiteX3" y="connsiteY3"/>
              </a:cxn>
            </a:cxnLst>
            <a:rect l="l" t="t" r="r" b="b"/>
            <a:pathLst>
              <a:path w="2447906" h="3732249">
                <a:moveTo>
                  <a:pt x="575943" y="0"/>
                </a:moveTo>
                <a:lnTo>
                  <a:pt x="2447906" y="0"/>
                </a:lnTo>
                <a:lnTo>
                  <a:pt x="1871963" y="3732249"/>
                </a:lnTo>
                <a:lnTo>
                  <a:pt x="0" y="3732249"/>
                </a:lnTo>
                <a:close/>
              </a:path>
            </a:pathLst>
          </a:custGeom>
          <a:blipFill>
            <a:blip r:embed="rId8"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平行四边形 10"/>
          <p:cNvSpPr/>
          <p:nvPr userDrawn="1"/>
        </p:nvSpPr>
        <p:spPr>
          <a:xfrm>
            <a:off x="3641891" y="1648493"/>
            <a:ext cx="2681704" cy="5247318"/>
          </a:xfrm>
          <a:prstGeom prst="parallelogram">
            <a:avLst>
              <a:gd name="adj" fmla="val 30195"/>
            </a:avLst>
          </a:prstGeom>
          <a:gradFill>
            <a:gsLst>
              <a:gs pos="25000">
                <a:schemeClr val="accent1"/>
              </a:gs>
              <a:gs pos="100000">
                <a:schemeClr val="accent1">
                  <a:alpha val="5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5905667" y="0"/>
            <a:ext cx="2681704" cy="5247318"/>
          </a:xfrm>
          <a:prstGeom prst="parallelogram">
            <a:avLst>
              <a:gd name="adj" fmla="val 30195"/>
            </a:avLst>
          </a:prstGeom>
          <a:gradFill>
            <a:gsLst>
              <a:gs pos="25000">
                <a:schemeClr val="accent1"/>
              </a:gs>
              <a:gs pos="100000">
                <a:schemeClr val="accent1">
                  <a:alpha val="50000"/>
                </a:schemeClr>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userDrawn="1"/>
        </p:nvSpPr>
        <p:spPr>
          <a:xfrm>
            <a:off x="7792148" y="983872"/>
            <a:ext cx="2681704" cy="5247318"/>
          </a:xfrm>
          <a:prstGeom prst="parallelogram">
            <a:avLst>
              <a:gd name="adj" fmla="val 30195"/>
            </a:avLst>
          </a:prstGeom>
          <a:gradFill>
            <a:gsLst>
              <a:gs pos="25000">
                <a:schemeClr val="accent1"/>
              </a:gs>
              <a:gs pos="100000">
                <a:schemeClr val="accent1">
                  <a:alpha val="5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p:cNvSpPr/>
          <p:nvPr userDrawn="1"/>
        </p:nvSpPr>
        <p:spPr>
          <a:xfrm>
            <a:off x="9744094" y="3125752"/>
            <a:ext cx="2447906" cy="3732249"/>
          </a:xfrm>
          <a:custGeom>
            <a:avLst/>
            <a:gdLst>
              <a:gd name="connsiteX0" fmla="*/ 575943 w 2447906"/>
              <a:gd name="connsiteY0" fmla="*/ 0 h 3732249"/>
              <a:gd name="connsiteX1" fmla="*/ 2447906 w 2447906"/>
              <a:gd name="connsiteY1" fmla="*/ 0 h 3732249"/>
              <a:gd name="connsiteX2" fmla="*/ 1871963 w 2447906"/>
              <a:gd name="connsiteY2" fmla="*/ 3732249 h 3732249"/>
              <a:gd name="connsiteX3" fmla="*/ 0 w 2447906"/>
              <a:gd name="connsiteY3" fmla="*/ 3732249 h 3732249"/>
            </a:gdLst>
            <a:ahLst/>
            <a:cxnLst>
              <a:cxn ang="0">
                <a:pos x="connsiteX0" y="connsiteY0"/>
              </a:cxn>
              <a:cxn ang="0">
                <a:pos x="connsiteX1" y="connsiteY1"/>
              </a:cxn>
              <a:cxn ang="0">
                <a:pos x="connsiteX2" y="connsiteY2"/>
              </a:cxn>
              <a:cxn ang="0">
                <a:pos x="connsiteX3" y="connsiteY3"/>
              </a:cxn>
            </a:cxnLst>
            <a:rect l="l" t="t" r="r" b="b"/>
            <a:pathLst>
              <a:path w="2447906" h="3732249">
                <a:moveTo>
                  <a:pt x="575943" y="0"/>
                </a:moveTo>
                <a:lnTo>
                  <a:pt x="2447906" y="0"/>
                </a:lnTo>
                <a:lnTo>
                  <a:pt x="1871963" y="3732249"/>
                </a:lnTo>
                <a:lnTo>
                  <a:pt x="0" y="3732249"/>
                </a:lnTo>
                <a:close/>
              </a:path>
            </a:pathLst>
          </a:custGeom>
          <a:gradFill>
            <a:gsLst>
              <a:gs pos="25000">
                <a:schemeClr val="accent1"/>
              </a:gs>
              <a:gs pos="100000">
                <a:schemeClr val="accent1">
                  <a:alpha val="5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文本框 14"/>
          <p:cNvSpPr txBox="1"/>
          <p:nvPr userDrawn="1"/>
        </p:nvSpPr>
        <p:spPr>
          <a:xfrm>
            <a:off x="4284178" y="1755092"/>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01</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17" name="文本框 16"/>
          <p:cNvSpPr txBox="1"/>
          <p:nvPr userDrawn="1"/>
        </p:nvSpPr>
        <p:spPr>
          <a:xfrm>
            <a:off x="6080829" y="3225330"/>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02</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18" name="文本框 17"/>
          <p:cNvSpPr txBox="1"/>
          <p:nvPr userDrawn="1"/>
        </p:nvSpPr>
        <p:spPr>
          <a:xfrm>
            <a:off x="8429954" y="1069715"/>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03</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19" name="文本框 18"/>
          <p:cNvSpPr txBox="1"/>
          <p:nvPr userDrawn="1"/>
        </p:nvSpPr>
        <p:spPr>
          <a:xfrm>
            <a:off x="10154905" y="3225330"/>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04</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23" name="文本框 22"/>
          <p:cNvSpPr txBox="1"/>
          <p:nvPr userDrawn="1">
            <p:custDataLst>
              <p:tags r:id="rId1"/>
            </p:custDataLst>
          </p:nvPr>
        </p:nvSpPr>
        <p:spPr>
          <a:xfrm>
            <a:off x="-296871" y="5531700"/>
            <a:ext cx="1609742" cy="511744"/>
          </a:xfrm>
          <a:custGeom>
            <a:avLst/>
            <a:gdLst>
              <a:gd name="connsiteX0" fmla="*/ 1596871 w 1609742"/>
              <a:gd name="connsiteY0" fmla="*/ 486000 h 511744"/>
              <a:gd name="connsiteX1" fmla="*/ 1609742 w 1609742"/>
              <a:gd name="connsiteY1" fmla="*/ 498872 h 511744"/>
              <a:gd name="connsiteX2" fmla="*/ 1596871 w 1609742"/>
              <a:gd name="connsiteY2" fmla="*/ 511744 h 511744"/>
              <a:gd name="connsiteX3" fmla="*/ 1584000 w 1609742"/>
              <a:gd name="connsiteY3" fmla="*/ 498872 h 511744"/>
              <a:gd name="connsiteX4" fmla="*/ 1596871 w 1609742"/>
              <a:gd name="connsiteY4" fmla="*/ 486000 h 511744"/>
              <a:gd name="connsiteX5" fmla="*/ 1398871 w 1609742"/>
              <a:gd name="connsiteY5" fmla="*/ 486000 h 511744"/>
              <a:gd name="connsiteX6" fmla="*/ 1411742 w 1609742"/>
              <a:gd name="connsiteY6" fmla="*/ 498872 h 511744"/>
              <a:gd name="connsiteX7" fmla="*/ 1398871 w 1609742"/>
              <a:gd name="connsiteY7" fmla="*/ 511744 h 511744"/>
              <a:gd name="connsiteX8" fmla="*/ 1386000 w 1609742"/>
              <a:gd name="connsiteY8" fmla="*/ 498872 h 511744"/>
              <a:gd name="connsiteX9" fmla="*/ 1398871 w 1609742"/>
              <a:gd name="connsiteY9" fmla="*/ 486000 h 511744"/>
              <a:gd name="connsiteX10" fmla="*/ 1200871 w 1609742"/>
              <a:gd name="connsiteY10" fmla="*/ 486000 h 511744"/>
              <a:gd name="connsiteX11" fmla="*/ 1213742 w 1609742"/>
              <a:gd name="connsiteY11" fmla="*/ 498872 h 511744"/>
              <a:gd name="connsiteX12" fmla="*/ 1200871 w 1609742"/>
              <a:gd name="connsiteY12" fmla="*/ 511744 h 511744"/>
              <a:gd name="connsiteX13" fmla="*/ 1188000 w 1609742"/>
              <a:gd name="connsiteY13" fmla="*/ 498872 h 511744"/>
              <a:gd name="connsiteX14" fmla="*/ 1200871 w 1609742"/>
              <a:gd name="connsiteY14" fmla="*/ 486000 h 511744"/>
              <a:gd name="connsiteX15" fmla="*/ 1002871 w 1609742"/>
              <a:gd name="connsiteY15" fmla="*/ 486000 h 511744"/>
              <a:gd name="connsiteX16" fmla="*/ 1015742 w 1609742"/>
              <a:gd name="connsiteY16" fmla="*/ 498872 h 511744"/>
              <a:gd name="connsiteX17" fmla="*/ 1002871 w 1609742"/>
              <a:gd name="connsiteY17" fmla="*/ 511744 h 511744"/>
              <a:gd name="connsiteX18" fmla="*/ 990000 w 1609742"/>
              <a:gd name="connsiteY18" fmla="*/ 498872 h 511744"/>
              <a:gd name="connsiteX19" fmla="*/ 1002871 w 1609742"/>
              <a:gd name="connsiteY19" fmla="*/ 486000 h 511744"/>
              <a:gd name="connsiteX20" fmla="*/ 804871 w 1609742"/>
              <a:gd name="connsiteY20" fmla="*/ 486000 h 511744"/>
              <a:gd name="connsiteX21" fmla="*/ 817742 w 1609742"/>
              <a:gd name="connsiteY21" fmla="*/ 498872 h 511744"/>
              <a:gd name="connsiteX22" fmla="*/ 804871 w 1609742"/>
              <a:gd name="connsiteY22" fmla="*/ 511744 h 511744"/>
              <a:gd name="connsiteX23" fmla="*/ 792000 w 1609742"/>
              <a:gd name="connsiteY23" fmla="*/ 498872 h 511744"/>
              <a:gd name="connsiteX24" fmla="*/ 804871 w 1609742"/>
              <a:gd name="connsiteY24" fmla="*/ 486000 h 511744"/>
              <a:gd name="connsiteX25" fmla="*/ 606871 w 1609742"/>
              <a:gd name="connsiteY25" fmla="*/ 486000 h 511744"/>
              <a:gd name="connsiteX26" fmla="*/ 619742 w 1609742"/>
              <a:gd name="connsiteY26" fmla="*/ 498872 h 511744"/>
              <a:gd name="connsiteX27" fmla="*/ 606871 w 1609742"/>
              <a:gd name="connsiteY27" fmla="*/ 511744 h 511744"/>
              <a:gd name="connsiteX28" fmla="*/ 594000 w 1609742"/>
              <a:gd name="connsiteY28" fmla="*/ 498872 h 511744"/>
              <a:gd name="connsiteX29" fmla="*/ 606871 w 1609742"/>
              <a:gd name="connsiteY29" fmla="*/ 486000 h 511744"/>
              <a:gd name="connsiteX30" fmla="*/ 408871 w 1609742"/>
              <a:gd name="connsiteY30" fmla="*/ 486000 h 511744"/>
              <a:gd name="connsiteX31" fmla="*/ 421742 w 1609742"/>
              <a:gd name="connsiteY31" fmla="*/ 498872 h 511744"/>
              <a:gd name="connsiteX32" fmla="*/ 408871 w 1609742"/>
              <a:gd name="connsiteY32" fmla="*/ 511744 h 511744"/>
              <a:gd name="connsiteX33" fmla="*/ 396000 w 1609742"/>
              <a:gd name="connsiteY33" fmla="*/ 498872 h 511744"/>
              <a:gd name="connsiteX34" fmla="*/ 408871 w 1609742"/>
              <a:gd name="connsiteY34" fmla="*/ 486000 h 511744"/>
              <a:gd name="connsiteX35" fmla="*/ 210871 w 1609742"/>
              <a:gd name="connsiteY35" fmla="*/ 486000 h 511744"/>
              <a:gd name="connsiteX36" fmla="*/ 223742 w 1609742"/>
              <a:gd name="connsiteY36" fmla="*/ 498872 h 511744"/>
              <a:gd name="connsiteX37" fmla="*/ 210871 w 1609742"/>
              <a:gd name="connsiteY37" fmla="*/ 511744 h 511744"/>
              <a:gd name="connsiteX38" fmla="*/ 198000 w 1609742"/>
              <a:gd name="connsiteY38" fmla="*/ 498872 h 511744"/>
              <a:gd name="connsiteX39" fmla="*/ 210871 w 1609742"/>
              <a:gd name="connsiteY39" fmla="*/ 486000 h 511744"/>
              <a:gd name="connsiteX40" fmla="*/ 12871 w 1609742"/>
              <a:gd name="connsiteY40" fmla="*/ 486000 h 511744"/>
              <a:gd name="connsiteX41" fmla="*/ 25742 w 1609742"/>
              <a:gd name="connsiteY41" fmla="*/ 498872 h 511744"/>
              <a:gd name="connsiteX42" fmla="*/ 12871 w 1609742"/>
              <a:gd name="connsiteY42" fmla="*/ 511744 h 511744"/>
              <a:gd name="connsiteX43" fmla="*/ 0 w 1609742"/>
              <a:gd name="connsiteY43" fmla="*/ 498872 h 511744"/>
              <a:gd name="connsiteX44" fmla="*/ 12871 w 1609742"/>
              <a:gd name="connsiteY44" fmla="*/ 486000 h 511744"/>
              <a:gd name="connsiteX45" fmla="*/ 1596871 w 1609742"/>
              <a:gd name="connsiteY45" fmla="*/ 324000 h 511744"/>
              <a:gd name="connsiteX46" fmla="*/ 1609742 w 1609742"/>
              <a:gd name="connsiteY46" fmla="*/ 336872 h 511744"/>
              <a:gd name="connsiteX47" fmla="*/ 1596871 w 1609742"/>
              <a:gd name="connsiteY47" fmla="*/ 349744 h 511744"/>
              <a:gd name="connsiteX48" fmla="*/ 1584000 w 1609742"/>
              <a:gd name="connsiteY48" fmla="*/ 336872 h 511744"/>
              <a:gd name="connsiteX49" fmla="*/ 1596871 w 1609742"/>
              <a:gd name="connsiteY49" fmla="*/ 324000 h 511744"/>
              <a:gd name="connsiteX50" fmla="*/ 1398871 w 1609742"/>
              <a:gd name="connsiteY50" fmla="*/ 324000 h 511744"/>
              <a:gd name="connsiteX51" fmla="*/ 1411742 w 1609742"/>
              <a:gd name="connsiteY51" fmla="*/ 336872 h 511744"/>
              <a:gd name="connsiteX52" fmla="*/ 1398871 w 1609742"/>
              <a:gd name="connsiteY52" fmla="*/ 349744 h 511744"/>
              <a:gd name="connsiteX53" fmla="*/ 1386000 w 1609742"/>
              <a:gd name="connsiteY53" fmla="*/ 336872 h 511744"/>
              <a:gd name="connsiteX54" fmla="*/ 1398871 w 1609742"/>
              <a:gd name="connsiteY54" fmla="*/ 324000 h 511744"/>
              <a:gd name="connsiteX55" fmla="*/ 1200871 w 1609742"/>
              <a:gd name="connsiteY55" fmla="*/ 324000 h 511744"/>
              <a:gd name="connsiteX56" fmla="*/ 1213742 w 1609742"/>
              <a:gd name="connsiteY56" fmla="*/ 336872 h 511744"/>
              <a:gd name="connsiteX57" fmla="*/ 1200871 w 1609742"/>
              <a:gd name="connsiteY57" fmla="*/ 349744 h 511744"/>
              <a:gd name="connsiteX58" fmla="*/ 1188000 w 1609742"/>
              <a:gd name="connsiteY58" fmla="*/ 336872 h 511744"/>
              <a:gd name="connsiteX59" fmla="*/ 1200871 w 1609742"/>
              <a:gd name="connsiteY59" fmla="*/ 324000 h 511744"/>
              <a:gd name="connsiteX60" fmla="*/ 1002871 w 1609742"/>
              <a:gd name="connsiteY60" fmla="*/ 324000 h 511744"/>
              <a:gd name="connsiteX61" fmla="*/ 1015742 w 1609742"/>
              <a:gd name="connsiteY61" fmla="*/ 336872 h 511744"/>
              <a:gd name="connsiteX62" fmla="*/ 1002871 w 1609742"/>
              <a:gd name="connsiteY62" fmla="*/ 349744 h 511744"/>
              <a:gd name="connsiteX63" fmla="*/ 990000 w 1609742"/>
              <a:gd name="connsiteY63" fmla="*/ 336872 h 511744"/>
              <a:gd name="connsiteX64" fmla="*/ 1002871 w 1609742"/>
              <a:gd name="connsiteY64" fmla="*/ 324000 h 511744"/>
              <a:gd name="connsiteX65" fmla="*/ 804871 w 1609742"/>
              <a:gd name="connsiteY65" fmla="*/ 324000 h 511744"/>
              <a:gd name="connsiteX66" fmla="*/ 817742 w 1609742"/>
              <a:gd name="connsiteY66" fmla="*/ 336872 h 511744"/>
              <a:gd name="connsiteX67" fmla="*/ 804871 w 1609742"/>
              <a:gd name="connsiteY67" fmla="*/ 349744 h 511744"/>
              <a:gd name="connsiteX68" fmla="*/ 792000 w 1609742"/>
              <a:gd name="connsiteY68" fmla="*/ 336872 h 511744"/>
              <a:gd name="connsiteX69" fmla="*/ 804871 w 1609742"/>
              <a:gd name="connsiteY69" fmla="*/ 324000 h 511744"/>
              <a:gd name="connsiteX70" fmla="*/ 606871 w 1609742"/>
              <a:gd name="connsiteY70" fmla="*/ 324000 h 511744"/>
              <a:gd name="connsiteX71" fmla="*/ 619742 w 1609742"/>
              <a:gd name="connsiteY71" fmla="*/ 336872 h 511744"/>
              <a:gd name="connsiteX72" fmla="*/ 606871 w 1609742"/>
              <a:gd name="connsiteY72" fmla="*/ 349744 h 511744"/>
              <a:gd name="connsiteX73" fmla="*/ 594000 w 1609742"/>
              <a:gd name="connsiteY73" fmla="*/ 336872 h 511744"/>
              <a:gd name="connsiteX74" fmla="*/ 606871 w 1609742"/>
              <a:gd name="connsiteY74" fmla="*/ 324000 h 511744"/>
              <a:gd name="connsiteX75" fmla="*/ 408871 w 1609742"/>
              <a:gd name="connsiteY75" fmla="*/ 324000 h 511744"/>
              <a:gd name="connsiteX76" fmla="*/ 421742 w 1609742"/>
              <a:gd name="connsiteY76" fmla="*/ 336872 h 511744"/>
              <a:gd name="connsiteX77" fmla="*/ 408871 w 1609742"/>
              <a:gd name="connsiteY77" fmla="*/ 349744 h 511744"/>
              <a:gd name="connsiteX78" fmla="*/ 396000 w 1609742"/>
              <a:gd name="connsiteY78" fmla="*/ 336872 h 511744"/>
              <a:gd name="connsiteX79" fmla="*/ 408871 w 1609742"/>
              <a:gd name="connsiteY79" fmla="*/ 324000 h 511744"/>
              <a:gd name="connsiteX80" fmla="*/ 210871 w 1609742"/>
              <a:gd name="connsiteY80" fmla="*/ 324000 h 511744"/>
              <a:gd name="connsiteX81" fmla="*/ 223742 w 1609742"/>
              <a:gd name="connsiteY81" fmla="*/ 336872 h 511744"/>
              <a:gd name="connsiteX82" fmla="*/ 210871 w 1609742"/>
              <a:gd name="connsiteY82" fmla="*/ 349744 h 511744"/>
              <a:gd name="connsiteX83" fmla="*/ 198000 w 1609742"/>
              <a:gd name="connsiteY83" fmla="*/ 336872 h 511744"/>
              <a:gd name="connsiteX84" fmla="*/ 210871 w 1609742"/>
              <a:gd name="connsiteY84" fmla="*/ 324000 h 511744"/>
              <a:gd name="connsiteX85" fmla="*/ 12871 w 1609742"/>
              <a:gd name="connsiteY85" fmla="*/ 324000 h 511744"/>
              <a:gd name="connsiteX86" fmla="*/ 25742 w 1609742"/>
              <a:gd name="connsiteY86" fmla="*/ 336872 h 511744"/>
              <a:gd name="connsiteX87" fmla="*/ 12871 w 1609742"/>
              <a:gd name="connsiteY87" fmla="*/ 349744 h 511744"/>
              <a:gd name="connsiteX88" fmla="*/ 0 w 1609742"/>
              <a:gd name="connsiteY88" fmla="*/ 336872 h 511744"/>
              <a:gd name="connsiteX89" fmla="*/ 12871 w 1609742"/>
              <a:gd name="connsiteY89" fmla="*/ 324000 h 511744"/>
              <a:gd name="connsiteX90" fmla="*/ 1596871 w 1609742"/>
              <a:gd name="connsiteY90" fmla="*/ 162000 h 511744"/>
              <a:gd name="connsiteX91" fmla="*/ 1609742 w 1609742"/>
              <a:gd name="connsiteY91" fmla="*/ 174872 h 511744"/>
              <a:gd name="connsiteX92" fmla="*/ 1596871 w 1609742"/>
              <a:gd name="connsiteY92" fmla="*/ 187744 h 511744"/>
              <a:gd name="connsiteX93" fmla="*/ 1584000 w 1609742"/>
              <a:gd name="connsiteY93" fmla="*/ 174872 h 511744"/>
              <a:gd name="connsiteX94" fmla="*/ 1596871 w 1609742"/>
              <a:gd name="connsiteY94" fmla="*/ 162000 h 511744"/>
              <a:gd name="connsiteX95" fmla="*/ 1398871 w 1609742"/>
              <a:gd name="connsiteY95" fmla="*/ 162000 h 511744"/>
              <a:gd name="connsiteX96" fmla="*/ 1411742 w 1609742"/>
              <a:gd name="connsiteY96" fmla="*/ 174872 h 511744"/>
              <a:gd name="connsiteX97" fmla="*/ 1398871 w 1609742"/>
              <a:gd name="connsiteY97" fmla="*/ 187744 h 511744"/>
              <a:gd name="connsiteX98" fmla="*/ 1386000 w 1609742"/>
              <a:gd name="connsiteY98" fmla="*/ 174872 h 511744"/>
              <a:gd name="connsiteX99" fmla="*/ 1398871 w 1609742"/>
              <a:gd name="connsiteY99" fmla="*/ 162000 h 511744"/>
              <a:gd name="connsiteX100" fmla="*/ 1200871 w 1609742"/>
              <a:gd name="connsiteY100" fmla="*/ 162000 h 511744"/>
              <a:gd name="connsiteX101" fmla="*/ 1213742 w 1609742"/>
              <a:gd name="connsiteY101" fmla="*/ 174872 h 511744"/>
              <a:gd name="connsiteX102" fmla="*/ 1200871 w 1609742"/>
              <a:gd name="connsiteY102" fmla="*/ 187744 h 511744"/>
              <a:gd name="connsiteX103" fmla="*/ 1188000 w 1609742"/>
              <a:gd name="connsiteY103" fmla="*/ 174872 h 511744"/>
              <a:gd name="connsiteX104" fmla="*/ 1200871 w 1609742"/>
              <a:gd name="connsiteY104" fmla="*/ 162000 h 511744"/>
              <a:gd name="connsiteX105" fmla="*/ 1002871 w 1609742"/>
              <a:gd name="connsiteY105" fmla="*/ 162000 h 511744"/>
              <a:gd name="connsiteX106" fmla="*/ 1015742 w 1609742"/>
              <a:gd name="connsiteY106" fmla="*/ 174872 h 511744"/>
              <a:gd name="connsiteX107" fmla="*/ 1002871 w 1609742"/>
              <a:gd name="connsiteY107" fmla="*/ 187744 h 511744"/>
              <a:gd name="connsiteX108" fmla="*/ 990000 w 1609742"/>
              <a:gd name="connsiteY108" fmla="*/ 174872 h 511744"/>
              <a:gd name="connsiteX109" fmla="*/ 1002871 w 1609742"/>
              <a:gd name="connsiteY109" fmla="*/ 162000 h 511744"/>
              <a:gd name="connsiteX110" fmla="*/ 804871 w 1609742"/>
              <a:gd name="connsiteY110" fmla="*/ 162000 h 511744"/>
              <a:gd name="connsiteX111" fmla="*/ 817742 w 1609742"/>
              <a:gd name="connsiteY111" fmla="*/ 174872 h 511744"/>
              <a:gd name="connsiteX112" fmla="*/ 804871 w 1609742"/>
              <a:gd name="connsiteY112" fmla="*/ 187744 h 511744"/>
              <a:gd name="connsiteX113" fmla="*/ 792000 w 1609742"/>
              <a:gd name="connsiteY113" fmla="*/ 174872 h 511744"/>
              <a:gd name="connsiteX114" fmla="*/ 804871 w 1609742"/>
              <a:gd name="connsiteY114" fmla="*/ 162000 h 511744"/>
              <a:gd name="connsiteX115" fmla="*/ 606871 w 1609742"/>
              <a:gd name="connsiteY115" fmla="*/ 162000 h 511744"/>
              <a:gd name="connsiteX116" fmla="*/ 619742 w 1609742"/>
              <a:gd name="connsiteY116" fmla="*/ 174872 h 511744"/>
              <a:gd name="connsiteX117" fmla="*/ 606871 w 1609742"/>
              <a:gd name="connsiteY117" fmla="*/ 187744 h 511744"/>
              <a:gd name="connsiteX118" fmla="*/ 594000 w 1609742"/>
              <a:gd name="connsiteY118" fmla="*/ 174872 h 511744"/>
              <a:gd name="connsiteX119" fmla="*/ 606871 w 1609742"/>
              <a:gd name="connsiteY119" fmla="*/ 162000 h 511744"/>
              <a:gd name="connsiteX120" fmla="*/ 408871 w 1609742"/>
              <a:gd name="connsiteY120" fmla="*/ 162000 h 511744"/>
              <a:gd name="connsiteX121" fmla="*/ 421742 w 1609742"/>
              <a:gd name="connsiteY121" fmla="*/ 174872 h 511744"/>
              <a:gd name="connsiteX122" fmla="*/ 408871 w 1609742"/>
              <a:gd name="connsiteY122" fmla="*/ 187744 h 511744"/>
              <a:gd name="connsiteX123" fmla="*/ 396000 w 1609742"/>
              <a:gd name="connsiteY123" fmla="*/ 174872 h 511744"/>
              <a:gd name="connsiteX124" fmla="*/ 408871 w 1609742"/>
              <a:gd name="connsiteY124" fmla="*/ 162000 h 511744"/>
              <a:gd name="connsiteX125" fmla="*/ 210871 w 1609742"/>
              <a:gd name="connsiteY125" fmla="*/ 162000 h 511744"/>
              <a:gd name="connsiteX126" fmla="*/ 223742 w 1609742"/>
              <a:gd name="connsiteY126" fmla="*/ 174872 h 511744"/>
              <a:gd name="connsiteX127" fmla="*/ 210871 w 1609742"/>
              <a:gd name="connsiteY127" fmla="*/ 187744 h 511744"/>
              <a:gd name="connsiteX128" fmla="*/ 198000 w 1609742"/>
              <a:gd name="connsiteY128" fmla="*/ 174872 h 511744"/>
              <a:gd name="connsiteX129" fmla="*/ 210871 w 1609742"/>
              <a:gd name="connsiteY129" fmla="*/ 162000 h 511744"/>
              <a:gd name="connsiteX130" fmla="*/ 12871 w 1609742"/>
              <a:gd name="connsiteY130" fmla="*/ 162000 h 511744"/>
              <a:gd name="connsiteX131" fmla="*/ 25742 w 1609742"/>
              <a:gd name="connsiteY131" fmla="*/ 174872 h 511744"/>
              <a:gd name="connsiteX132" fmla="*/ 12871 w 1609742"/>
              <a:gd name="connsiteY132" fmla="*/ 187744 h 511744"/>
              <a:gd name="connsiteX133" fmla="*/ 0 w 1609742"/>
              <a:gd name="connsiteY133" fmla="*/ 174872 h 511744"/>
              <a:gd name="connsiteX134" fmla="*/ 12871 w 1609742"/>
              <a:gd name="connsiteY134" fmla="*/ 162000 h 511744"/>
              <a:gd name="connsiteX135" fmla="*/ 1596871 w 1609742"/>
              <a:gd name="connsiteY135" fmla="*/ 0 h 511744"/>
              <a:gd name="connsiteX136" fmla="*/ 1609742 w 1609742"/>
              <a:gd name="connsiteY136" fmla="*/ 12872 h 511744"/>
              <a:gd name="connsiteX137" fmla="*/ 1596871 w 1609742"/>
              <a:gd name="connsiteY137" fmla="*/ 25744 h 511744"/>
              <a:gd name="connsiteX138" fmla="*/ 1584000 w 1609742"/>
              <a:gd name="connsiteY138" fmla="*/ 12872 h 511744"/>
              <a:gd name="connsiteX139" fmla="*/ 1596871 w 1609742"/>
              <a:gd name="connsiteY139" fmla="*/ 0 h 511744"/>
              <a:gd name="connsiteX140" fmla="*/ 1398871 w 1609742"/>
              <a:gd name="connsiteY140" fmla="*/ 0 h 511744"/>
              <a:gd name="connsiteX141" fmla="*/ 1411742 w 1609742"/>
              <a:gd name="connsiteY141" fmla="*/ 12872 h 511744"/>
              <a:gd name="connsiteX142" fmla="*/ 1398871 w 1609742"/>
              <a:gd name="connsiteY142" fmla="*/ 25744 h 511744"/>
              <a:gd name="connsiteX143" fmla="*/ 1386000 w 1609742"/>
              <a:gd name="connsiteY143" fmla="*/ 12872 h 511744"/>
              <a:gd name="connsiteX144" fmla="*/ 1398871 w 1609742"/>
              <a:gd name="connsiteY144" fmla="*/ 0 h 511744"/>
              <a:gd name="connsiteX145" fmla="*/ 1200871 w 1609742"/>
              <a:gd name="connsiteY145" fmla="*/ 0 h 511744"/>
              <a:gd name="connsiteX146" fmla="*/ 1213742 w 1609742"/>
              <a:gd name="connsiteY146" fmla="*/ 12872 h 511744"/>
              <a:gd name="connsiteX147" fmla="*/ 1200871 w 1609742"/>
              <a:gd name="connsiteY147" fmla="*/ 25744 h 511744"/>
              <a:gd name="connsiteX148" fmla="*/ 1188000 w 1609742"/>
              <a:gd name="connsiteY148" fmla="*/ 12872 h 511744"/>
              <a:gd name="connsiteX149" fmla="*/ 1200871 w 1609742"/>
              <a:gd name="connsiteY149" fmla="*/ 0 h 511744"/>
              <a:gd name="connsiteX150" fmla="*/ 1002871 w 1609742"/>
              <a:gd name="connsiteY150" fmla="*/ 0 h 511744"/>
              <a:gd name="connsiteX151" fmla="*/ 1015742 w 1609742"/>
              <a:gd name="connsiteY151" fmla="*/ 12872 h 511744"/>
              <a:gd name="connsiteX152" fmla="*/ 1002871 w 1609742"/>
              <a:gd name="connsiteY152" fmla="*/ 25744 h 511744"/>
              <a:gd name="connsiteX153" fmla="*/ 990000 w 1609742"/>
              <a:gd name="connsiteY153" fmla="*/ 12872 h 511744"/>
              <a:gd name="connsiteX154" fmla="*/ 1002871 w 1609742"/>
              <a:gd name="connsiteY154" fmla="*/ 0 h 511744"/>
              <a:gd name="connsiteX155" fmla="*/ 804871 w 1609742"/>
              <a:gd name="connsiteY155" fmla="*/ 0 h 511744"/>
              <a:gd name="connsiteX156" fmla="*/ 817742 w 1609742"/>
              <a:gd name="connsiteY156" fmla="*/ 12872 h 511744"/>
              <a:gd name="connsiteX157" fmla="*/ 804871 w 1609742"/>
              <a:gd name="connsiteY157" fmla="*/ 25744 h 511744"/>
              <a:gd name="connsiteX158" fmla="*/ 792000 w 1609742"/>
              <a:gd name="connsiteY158" fmla="*/ 12872 h 511744"/>
              <a:gd name="connsiteX159" fmla="*/ 804871 w 1609742"/>
              <a:gd name="connsiteY159" fmla="*/ 0 h 511744"/>
              <a:gd name="connsiteX160" fmla="*/ 606871 w 1609742"/>
              <a:gd name="connsiteY160" fmla="*/ 0 h 511744"/>
              <a:gd name="connsiteX161" fmla="*/ 619742 w 1609742"/>
              <a:gd name="connsiteY161" fmla="*/ 12872 h 511744"/>
              <a:gd name="connsiteX162" fmla="*/ 606871 w 1609742"/>
              <a:gd name="connsiteY162" fmla="*/ 25744 h 511744"/>
              <a:gd name="connsiteX163" fmla="*/ 594000 w 1609742"/>
              <a:gd name="connsiteY163" fmla="*/ 12872 h 511744"/>
              <a:gd name="connsiteX164" fmla="*/ 606871 w 1609742"/>
              <a:gd name="connsiteY164" fmla="*/ 0 h 511744"/>
              <a:gd name="connsiteX165" fmla="*/ 408871 w 1609742"/>
              <a:gd name="connsiteY165" fmla="*/ 0 h 511744"/>
              <a:gd name="connsiteX166" fmla="*/ 421742 w 1609742"/>
              <a:gd name="connsiteY166" fmla="*/ 12872 h 511744"/>
              <a:gd name="connsiteX167" fmla="*/ 408871 w 1609742"/>
              <a:gd name="connsiteY167" fmla="*/ 25744 h 511744"/>
              <a:gd name="connsiteX168" fmla="*/ 396000 w 1609742"/>
              <a:gd name="connsiteY168" fmla="*/ 12872 h 511744"/>
              <a:gd name="connsiteX169" fmla="*/ 408871 w 1609742"/>
              <a:gd name="connsiteY169" fmla="*/ 0 h 511744"/>
              <a:gd name="connsiteX170" fmla="*/ 210871 w 1609742"/>
              <a:gd name="connsiteY170" fmla="*/ 0 h 511744"/>
              <a:gd name="connsiteX171" fmla="*/ 223742 w 1609742"/>
              <a:gd name="connsiteY171" fmla="*/ 12872 h 511744"/>
              <a:gd name="connsiteX172" fmla="*/ 210871 w 1609742"/>
              <a:gd name="connsiteY172" fmla="*/ 25744 h 511744"/>
              <a:gd name="connsiteX173" fmla="*/ 198000 w 1609742"/>
              <a:gd name="connsiteY173" fmla="*/ 12872 h 511744"/>
              <a:gd name="connsiteX174" fmla="*/ 210871 w 1609742"/>
              <a:gd name="connsiteY174" fmla="*/ 0 h 511744"/>
              <a:gd name="connsiteX175" fmla="*/ 12871 w 1609742"/>
              <a:gd name="connsiteY175" fmla="*/ 0 h 511744"/>
              <a:gd name="connsiteX176" fmla="*/ 25742 w 1609742"/>
              <a:gd name="connsiteY176" fmla="*/ 12872 h 511744"/>
              <a:gd name="connsiteX177" fmla="*/ 12871 w 1609742"/>
              <a:gd name="connsiteY177" fmla="*/ 25744 h 511744"/>
              <a:gd name="connsiteX178" fmla="*/ 0 w 1609742"/>
              <a:gd name="connsiteY178" fmla="*/ 12872 h 511744"/>
              <a:gd name="connsiteX179" fmla="*/ 12871 w 1609742"/>
              <a:gd name="connsiteY179" fmla="*/ 0 h 51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1609742" h="511744">
                <a:moveTo>
                  <a:pt x="1596871" y="486000"/>
                </a:moveTo>
                <a:cubicBezTo>
                  <a:pt x="1603979" y="486000"/>
                  <a:pt x="1609742" y="491763"/>
                  <a:pt x="1609742" y="498872"/>
                </a:cubicBezTo>
                <a:cubicBezTo>
                  <a:pt x="1609742" y="505981"/>
                  <a:pt x="1603979" y="511744"/>
                  <a:pt x="1596871" y="511744"/>
                </a:cubicBezTo>
                <a:cubicBezTo>
                  <a:pt x="1589763" y="511744"/>
                  <a:pt x="1584000" y="505981"/>
                  <a:pt x="1584000" y="498872"/>
                </a:cubicBezTo>
                <a:cubicBezTo>
                  <a:pt x="1584000" y="491763"/>
                  <a:pt x="1589763" y="486000"/>
                  <a:pt x="1596871" y="486000"/>
                </a:cubicBezTo>
                <a:close/>
                <a:moveTo>
                  <a:pt x="1398871" y="486000"/>
                </a:moveTo>
                <a:cubicBezTo>
                  <a:pt x="1405979" y="486000"/>
                  <a:pt x="1411742" y="491763"/>
                  <a:pt x="1411742" y="498872"/>
                </a:cubicBezTo>
                <a:cubicBezTo>
                  <a:pt x="1411742" y="505981"/>
                  <a:pt x="1405979" y="511744"/>
                  <a:pt x="1398871" y="511744"/>
                </a:cubicBezTo>
                <a:cubicBezTo>
                  <a:pt x="1391763" y="511744"/>
                  <a:pt x="1386000" y="505981"/>
                  <a:pt x="1386000" y="498872"/>
                </a:cubicBezTo>
                <a:cubicBezTo>
                  <a:pt x="1386000" y="491763"/>
                  <a:pt x="1391763" y="486000"/>
                  <a:pt x="1398871" y="486000"/>
                </a:cubicBezTo>
                <a:close/>
                <a:moveTo>
                  <a:pt x="1200871" y="486000"/>
                </a:moveTo>
                <a:cubicBezTo>
                  <a:pt x="1207979" y="486000"/>
                  <a:pt x="1213742" y="491763"/>
                  <a:pt x="1213742" y="498872"/>
                </a:cubicBezTo>
                <a:cubicBezTo>
                  <a:pt x="1213742" y="505981"/>
                  <a:pt x="1207979" y="511744"/>
                  <a:pt x="1200871" y="511744"/>
                </a:cubicBezTo>
                <a:cubicBezTo>
                  <a:pt x="1193763" y="511744"/>
                  <a:pt x="1188000" y="505981"/>
                  <a:pt x="1188000" y="498872"/>
                </a:cubicBezTo>
                <a:cubicBezTo>
                  <a:pt x="1188000" y="491763"/>
                  <a:pt x="1193763" y="486000"/>
                  <a:pt x="1200871" y="486000"/>
                </a:cubicBezTo>
                <a:close/>
                <a:moveTo>
                  <a:pt x="1002871" y="486000"/>
                </a:moveTo>
                <a:cubicBezTo>
                  <a:pt x="1009979" y="486000"/>
                  <a:pt x="1015742" y="491763"/>
                  <a:pt x="1015742" y="498872"/>
                </a:cubicBezTo>
                <a:cubicBezTo>
                  <a:pt x="1015742" y="505981"/>
                  <a:pt x="1009979" y="511744"/>
                  <a:pt x="1002871" y="511744"/>
                </a:cubicBezTo>
                <a:cubicBezTo>
                  <a:pt x="995763" y="511744"/>
                  <a:pt x="990000" y="505981"/>
                  <a:pt x="990000" y="498872"/>
                </a:cubicBezTo>
                <a:cubicBezTo>
                  <a:pt x="990000" y="491763"/>
                  <a:pt x="995763" y="486000"/>
                  <a:pt x="1002871" y="486000"/>
                </a:cubicBezTo>
                <a:close/>
                <a:moveTo>
                  <a:pt x="804871" y="486000"/>
                </a:moveTo>
                <a:cubicBezTo>
                  <a:pt x="811979" y="486000"/>
                  <a:pt x="817742" y="491763"/>
                  <a:pt x="817742" y="498872"/>
                </a:cubicBezTo>
                <a:cubicBezTo>
                  <a:pt x="817742" y="505981"/>
                  <a:pt x="811979" y="511744"/>
                  <a:pt x="804871" y="511744"/>
                </a:cubicBezTo>
                <a:cubicBezTo>
                  <a:pt x="797763" y="511744"/>
                  <a:pt x="792000" y="505981"/>
                  <a:pt x="792000" y="498872"/>
                </a:cubicBezTo>
                <a:cubicBezTo>
                  <a:pt x="792000" y="491763"/>
                  <a:pt x="797763" y="486000"/>
                  <a:pt x="804871" y="486000"/>
                </a:cubicBezTo>
                <a:close/>
                <a:moveTo>
                  <a:pt x="606871" y="486000"/>
                </a:moveTo>
                <a:cubicBezTo>
                  <a:pt x="613979" y="486000"/>
                  <a:pt x="619742" y="491763"/>
                  <a:pt x="619742" y="498872"/>
                </a:cubicBezTo>
                <a:cubicBezTo>
                  <a:pt x="619742" y="505981"/>
                  <a:pt x="613979" y="511744"/>
                  <a:pt x="606871" y="511744"/>
                </a:cubicBezTo>
                <a:cubicBezTo>
                  <a:pt x="599763" y="511744"/>
                  <a:pt x="594000" y="505981"/>
                  <a:pt x="594000" y="498872"/>
                </a:cubicBezTo>
                <a:cubicBezTo>
                  <a:pt x="594000" y="491763"/>
                  <a:pt x="599763" y="486000"/>
                  <a:pt x="606871" y="486000"/>
                </a:cubicBezTo>
                <a:close/>
                <a:moveTo>
                  <a:pt x="408871" y="486000"/>
                </a:moveTo>
                <a:cubicBezTo>
                  <a:pt x="415979" y="486000"/>
                  <a:pt x="421742" y="491763"/>
                  <a:pt x="421742" y="498872"/>
                </a:cubicBezTo>
                <a:cubicBezTo>
                  <a:pt x="421742" y="505981"/>
                  <a:pt x="415979" y="511744"/>
                  <a:pt x="408871" y="511744"/>
                </a:cubicBezTo>
                <a:cubicBezTo>
                  <a:pt x="401763" y="511744"/>
                  <a:pt x="396000" y="505981"/>
                  <a:pt x="396000" y="498872"/>
                </a:cubicBezTo>
                <a:cubicBezTo>
                  <a:pt x="396000" y="491763"/>
                  <a:pt x="401763" y="486000"/>
                  <a:pt x="408871" y="486000"/>
                </a:cubicBezTo>
                <a:close/>
                <a:moveTo>
                  <a:pt x="210871" y="486000"/>
                </a:moveTo>
                <a:cubicBezTo>
                  <a:pt x="217979" y="486000"/>
                  <a:pt x="223742" y="491763"/>
                  <a:pt x="223742" y="498872"/>
                </a:cubicBezTo>
                <a:cubicBezTo>
                  <a:pt x="223742" y="505981"/>
                  <a:pt x="217979" y="511744"/>
                  <a:pt x="210871" y="511744"/>
                </a:cubicBezTo>
                <a:cubicBezTo>
                  <a:pt x="203763" y="511744"/>
                  <a:pt x="198000" y="505981"/>
                  <a:pt x="198000" y="498872"/>
                </a:cubicBezTo>
                <a:cubicBezTo>
                  <a:pt x="198000" y="491763"/>
                  <a:pt x="203763" y="486000"/>
                  <a:pt x="210871" y="486000"/>
                </a:cubicBezTo>
                <a:close/>
                <a:moveTo>
                  <a:pt x="12871" y="486000"/>
                </a:moveTo>
                <a:cubicBezTo>
                  <a:pt x="19979" y="486000"/>
                  <a:pt x="25742" y="491763"/>
                  <a:pt x="25742" y="498872"/>
                </a:cubicBezTo>
                <a:cubicBezTo>
                  <a:pt x="25742" y="505981"/>
                  <a:pt x="19979" y="511744"/>
                  <a:pt x="12871" y="511744"/>
                </a:cubicBezTo>
                <a:cubicBezTo>
                  <a:pt x="5763" y="511744"/>
                  <a:pt x="0" y="505981"/>
                  <a:pt x="0" y="498872"/>
                </a:cubicBezTo>
                <a:cubicBezTo>
                  <a:pt x="0" y="491763"/>
                  <a:pt x="5763" y="486000"/>
                  <a:pt x="12871" y="486000"/>
                </a:cubicBezTo>
                <a:close/>
                <a:moveTo>
                  <a:pt x="1596871" y="324000"/>
                </a:moveTo>
                <a:cubicBezTo>
                  <a:pt x="1603979" y="324000"/>
                  <a:pt x="1609742" y="329763"/>
                  <a:pt x="1609742" y="336872"/>
                </a:cubicBezTo>
                <a:cubicBezTo>
                  <a:pt x="1609742" y="343981"/>
                  <a:pt x="1603979" y="349744"/>
                  <a:pt x="1596871" y="349744"/>
                </a:cubicBezTo>
                <a:cubicBezTo>
                  <a:pt x="1589763" y="349744"/>
                  <a:pt x="1584000" y="343981"/>
                  <a:pt x="1584000" y="336872"/>
                </a:cubicBezTo>
                <a:cubicBezTo>
                  <a:pt x="1584000" y="329763"/>
                  <a:pt x="1589763" y="324000"/>
                  <a:pt x="1596871" y="324000"/>
                </a:cubicBezTo>
                <a:close/>
                <a:moveTo>
                  <a:pt x="1398871" y="324000"/>
                </a:moveTo>
                <a:cubicBezTo>
                  <a:pt x="1405979" y="324000"/>
                  <a:pt x="1411742" y="329763"/>
                  <a:pt x="1411742" y="336872"/>
                </a:cubicBezTo>
                <a:cubicBezTo>
                  <a:pt x="1411742" y="343981"/>
                  <a:pt x="1405979" y="349744"/>
                  <a:pt x="1398871" y="349744"/>
                </a:cubicBezTo>
                <a:cubicBezTo>
                  <a:pt x="1391763" y="349744"/>
                  <a:pt x="1386000" y="343981"/>
                  <a:pt x="1386000" y="336872"/>
                </a:cubicBezTo>
                <a:cubicBezTo>
                  <a:pt x="1386000" y="329763"/>
                  <a:pt x="1391763" y="324000"/>
                  <a:pt x="1398871" y="324000"/>
                </a:cubicBezTo>
                <a:close/>
                <a:moveTo>
                  <a:pt x="1200871" y="324000"/>
                </a:moveTo>
                <a:cubicBezTo>
                  <a:pt x="1207979" y="324000"/>
                  <a:pt x="1213742" y="329763"/>
                  <a:pt x="1213742" y="336872"/>
                </a:cubicBezTo>
                <a:cubicBezTo>
                  <a:pt x="1213742" y="343981"/>
                  <a:pt x="1207979" y="349744"/>
                  <a:pt x="1200871" y="349744"/>
                </a:cubicBezTo>
                <a:cubicBezTo>
                  <a:pt x="1193763" y="349744"/>
                  <a:pt x="1188000" y="343981"/>
                  <a:pt x="1188000" y="336872"/>
                </a:cubicBezTo>
                <a:cubicBezTo>
                  <a:pt x="1188000" y="329763"/>
                  <a:pt x="1193763" y="324000"/>
                  <a:pt x="1200871" y="324000"/>
                </a:cubicBezTo>
                <a:close/>
                <a:moveTo>
                  <a:pt x="1002871" y="324000"/>
                </a:moveTo>
                <a:cubicBezTo>
                  <a:pt x="1009979" y="324000"/>
                  <a:pt x="1015742" y="329763"/>
                  <a:pt x="1015742" y="336872"/>
                </a:cubicBezTo>
                <a:cubicBezTo>
                  <a:pt x="1015742" y="343981"/>
                  <a:pt x="1009979" y="349744"/>
                  <a:pt x="1002871" y="349744"/>
                </a:cubicBezTo>
                <a:cubicBezTo>
                  <a:pt x="995763" y="349744"/>
                  <a:pt x="990000" y="343981"/>
                  <a:pt x="990000" y="336872"/>
                </a:cubicBezTo>
                <a:cubicBezTo>
                  <a:pt x="990000" y="329763"/>
                  <a:pt x="995763" y="324000"/>
                  <a:pt x="1002871" y="324000"/>
                </a:cubicBezTo>
                <a:close/>
                <a:moveTo>
                  <a:pt x="804871" y="324000"/>
                </a:moveTo>
                <a:cubicBezTo>
                  <a:pt x="811979" y="324000"/>
                  <a:pt x="817742" y="329763"/>
                  <a:pt x="817742" y="336872"/>
                </a:cubicBezTo>
                <a:cubicBezTo>
                  <a:pt x="817742" y="343981"/>
                  <a:pt x="811979" y="349744"/>
                  <a:pt x="804871" y="349744"/>
                </a:cubicBezTo>
                <a:cubicBezTo>
                  <a:pt x="797763" y="349744"/>
                  <a:pt x="792000" y="343981"/>
                  <a:pt x="792000" y="336872"/>
                </a:cubicBezTo>
                <a:cubicBezTo>
                  <a:pt x="792000" y="329763"/>
                  <a:pt x="797763" y="324000"/>
                  <a:pt x="804871" y="324000"/>
                </a:cubicBezTo>
                <a:close/>
                <a:moveTo>
                  <a:pt x="606871" y="324000"/>
                </a:moveTo>
                <a:cubicBezTo>
                  <a:pt x="613979" y="324000"/>
                  <a:pt x="619742" y="329763"/>
                  <a:pt x="619742" y="336872"/>
                </a:cubicBezTo>
                <a:cubicBezTo>
                  <a:pt x="619742" y="343981"/>
                  <a:pt x="613979" y="349744"/>
                  <a:pt x="606871" y="349744"/>
                </a:cubicBezTo>
                <a:cubicBezTo>
                  <a:pt x="599763" y="349744"/>
                  <a:pt x="594000" y="343981"/>
                  <a:pt x="594000" y="336872"/>
                </a:cubicBezTo>
                <a:cubicBezTo>
                  <a:pt x="594000" y="329763"/>
                  <a:pt x="599763" y="324000"/>
                  <a:pt x="606871" y="324000"/>
                </a:cubicBezTo>
                <a:close/>
                <a:moveTo>
                  <a:pt x="408871" y="324000"/>
                </a:moveTo>
                <a:cubicBezTo>
                  <a:pt x="415979" y="324000"/>
                  <a:pt x="421742" y="329763"/>
                  <a:pt x="421742" y="336872"/>
                </a:cubicBezTo>
                <a:cubicBezTo>
                  <a:pt x="421742" y="343981"/>
                  <a:pt x="415979" y="349744"/>
                  <a:pt x="408871" y="349744"/>
                </a:cubicBezTo>
                <a:cubicBezTo>
                  <a:pt x="401763" y="349744"/>
                  <a:pt x="396000" y="343981"/>
                  <a:pt x="396000" y="336872"/>
                </a:cubicBezTo>
                <a:cubicBezTo>
                  <a:pt x="396000" y="329763"/>
                  <a:pt x="401763" y="324000"/>
                  <a:pt x="408871" y="324000"/>
                </a:cubicBezTo>
                <a:close/>
                <a:moveTo>
                  <a:pt x="210871" y="324000"/>
                </a:moveTo>
                <a:cubicBezTo>
                  <a:pt x="217979" y="324000"/>
                  <a:pt x="223742" y="329763"/>
                  <a:pt x="223742" y="336872"/>
                </a:cubicBezTo>
                <a:cubicBezTo>
                  <a:pt x="223742" y="343981"/>
                  <a:pt x="217979" y="349744"/>
                  <a:pt x="210871" y="349744"/>
                </a:cubicBezTo>
                <a:cubicBezTo>
                  <a:pt x="203763" y="349744"/>
                  <a:pt x="198000" y="343981"/>
                  <a:pt x="198000" y="336872"/>
                </a:cubicBezTo>
                <a:cubicBezTo>
                  <a:pt x="198000" y="329763"/>
                  <a:pt x="203763" y="324000"/>
                  <a:pt x="210871" y="324000"/>
                </a:cubicBezTo>
                <a:close/>
                <a:moveTo>
                  <a:pt x="12871" y="324000"/>
                </a:moveTo>
                <a:cubicBezTo>
                  <a:pt x="19979" y="324000"/>
                  <a:pt x="25742" y="329763"/>
                  <a:pt x="25742" y="336872"/>
                </a:cubicBezTo>
                <a:cubicBezTo>
                  <a:pt x="25742" y="343981"/>
                  <a:pt x="19979" y="349744"/>
                  <a:pt x="12871" y="349744"/>
                </a:cubicBezTo>
                <a:cubicBezTo>
                  <a:pt x="5763" y="349744"/>
                  <a:pt x="0" y="343981"/>
                  <a:pt x="0" y="336872"/>
                </a:cubicBezTo>
                <a:cubicBezTo>
                  <a:pt x="0" y="329763"/>
                  <a:pt x="5763" y="324000"/>
                  <a:pt x="12871" y="324000"/>
                </a:cubicBezTo>
                <a:close/>
                <a:moveTo>
                  <a:pt x="1596871" y="162000"/>
                </a:moveTo>
                <a:cubicBezTo>
                  <a:pt x="1603979" y="162000"/>
                  <a:pt x="1609742" y="167763"/>
                  <a:pt x="1609742" y="174872"/>
                </a:cubicBezTo>
                <a:cubicBezTo>
                  <a:pt x="1609742" y="181981"/>
                  <a:pt x="1603979" y="187744"/>
                  <a:pt x="1596871" y="187744"/>
                </a:cubicBezTo>
                <a:cubicBezTo>
                  <a:pt x="1589763" y="187744"/>
                  <a:pt x="1584000" y="181981"/>
                  <a:pt x="1584000" y="174872"/>
                </a:cubicBezTo>
                <a:cubicBezTo>
                  <a:pt x="1584000" y="167763"/>
                  <a:pt x="1589763" y="162000"/>
                  <a:pt x="1596871" y="162000"/>
                </a:cubicBezTo>
                <a:close/>
                <a:moveTo>
                  <a:pt x="1398871" y="162000"/>
                </a:moveTo>
                <a:cubicBezTo>
                  <a:pt x="1405979" y="162000"/>
                  <a:pt x="1411742" y="167763"/>
                  <a:pt x="1411742" y="174872"/>
                </a:cubicBezTo>
                <a:cubicBezTo>
                  <a:pt x="1411742" y="181981"/>
                  <a:pt x="1405979" y="187744"/>
                  <a:pt x="1398871" y="187744"/>
                </a:cubicBezTo>
                <a:cubicBezTo>
                  <a:pt x="1391763" y="187744"/>
                  <a:pt x="1386000" y="181981"/>
                  <a:pt x="1386000" y="174872"/>
                </a:cubicBezTo>
                <a:cubicBezTo>
                  <a:pt x="1386000" y="167763"/>
                  <a:pt x="1391763" y="162000"/>
                  <a:pt x="1398871" y="162000"/>
                </a:cubicBezTo>
                <a:close/>
                <a:moveTo>
                  <a:pt x="1200871" y="162000"/>
                </a:moveTo>
                <a:cubicBezTo>
                  <a:pt x="1207979" y="162000"/>
                  <a:pt x="1213742" y="167763"/>
                  <a:pt x="1213742" y="174872"/>
                </a:cubicBezTo>
                <a:cubicBezTo>
                  <a:pt x="1213742" y="181981"/>
                  <a:pt x="1207979" y="187744"/>
                  <a:pt x="1200871" y="187744"/>
                </a:cubicBezTo>
                <a:cubicBezTo>
                  <a:pt x="1193763" y="187744"/>
                  <a:pt x="1188000" y="181981"/>
                  <a:pt x="1188000" y="174872"/>
                </a:cubicBezTo>
                <a:cubicBezTo>
                  <a:pt x="1188000" y="167763"/>
                  <a:pt x="1193763" y="162000"/>
                  <a:pt x="1200871" y="162000"/>
                </a:cubicBezTo>
                <a:close/>
                <a:moveTo>
                  <a:pt x="1002871" y="162000"/>
                </a:moveTo>
                <a:cubicBezTo>
                  <a:pt x="1009979" y="162000"/>
                  <a:pt x="1015742" y="167763"/>
                  <a:pt x="1015742" y="174872"/>
                </a:cubicBezTo>
                <a:cubicBezTo>
                  <a:pt x="1015742" y="181981"/>
                  <a:pt x="1009979" y="187744"/>
                  <a:pt x="1002871" y="187744"/>
                </a:cubicBezTo>
                <a:cubicBezTo>
                  <a:pt x="995763" y="187744"/>
                  <a:pt x="990000" y="181981"/>
                  <a:pt x="990000" y="174872"/>
                </a:cubicBezTo>
                <a:cubicBezTo>
                  <a:pt x="990000" y="167763"/>
                  <a:pt x="995763" y="162000"/>
                  <a:pt x="1002871" y="162000"/>
                </a:cubicBezTo>
                <a:close/>
                <a:moveTo>
                  <a:pt x="804871" y="162000"/>
                </a:moveTo>
                <a:cubicBezTo>
                  <a:pt x="811979" y="162000"/>
                  <a:pt x="817742" y="167763"/>
                  <a:pt x="817742" y="174872"/>
                </a:cubicBezTo>
                <a:cubicBezTo>
                  <a:pt x="817742" y="181981"/>
                  <a:pt x="811979" y="187744"/>
                  <a:pt x="804871" y="187744"/>
                </a:cubicBezTo>
                <a:cubicBezTo>
                  <a:pt x="797763" y="187744"/>
                  <a:pt x="792000" y="181981"/>
                  <a:pt x="792000" y="174872"/>
                </a:cubicBezTo>
                <a:cubicBezTo>
                  <a:pt x="792000" y="167763"/>
                  <a:pt x="797763" y="162000"/>
                  <a:pt x="804871" y="162000"/>
                </a:cubicBezTo>
                <a:close/>
                <a:moveTo>
                  <a:pt x="606871" y="162000"/>
                </a:moveTo>
                <a:cubicBezTo>
                  <a:pt x="613979" y="162000"/>
                  <a:pt x="619742" y="167763"/>
                  <a:pt x="619742" y="174872"/>
                </a:cubicBezTo>
                <a:cubicBezTo>
                  <a:pt x="619742" y="181981"/>
                  <a:pt x="613979" y="187744"/>
                  <a:pt x="606871" y="187744"/>
                </a:cubicBezTo>
                <a:cubicBezTo>
                  <a:pt x="599763" y="187744"/>
                  <a:pt x="594000" y="181981"/>
                  <a:pt x="594000" y="174872"/>
                </a:cubicBezTo>
                <a:cubicBezTo>
                  <a:pt x="594000" y="167763"/>
                  <a:pt x="599763" y="162000"/>
                  <a:pt x="606871" y="162000"/>
                </a:cubicBezTo>
                <a:close/>
                <a:moveTo>
                  <a:pt x="408871" y="162000"/>
                </a:moveTo>
                <a:cubicBezTo>
                  <a:pt x="415979" y="162000"/>
                  <a:pt x="421742" y="167763"/>
                  <a:pt x="421742" y="174872"/>
                </a:cubicBezTo>
                <a:cubicBezTo>
                  <a:pt x="421742" y="181981"/>
                  <a:pt x="415979" y="187744"/>
                  <a:pt x="408871" y="187744"/>
                </a:cubicBezTo>
                <a:cubicBezTo>
                  <a:pt x="401763" y="187744"/>
                  <a:pt x="396000" y="181981"/>
                  <a:pt x="396000" y="174872"/>
                </a:cubicBezTo>
                <a:cubicBezTo>
                  <a:pt x="396000" y="167763"/>
                  <a:pt x="401763" y="162000"/>
                  <a:pt x="408871" y="162000"/>
                </a:cubicBezTo>
                <a:close/>
                <a:moveTo>
                  <a:pt x="210871" y="162000"/>
                </a:moveTo>
                <a:cubicBezTo>
                  <a:pt x="217979" y="162000"/>
                  <a:pt x="223742" y="167763"/>
                  <a:pt x="223742" y="174872"/>
                </a:cubicBezTo>
                <a:cubicBezTo>
                  <a:pt x="223742" y="181981"/>
                  <a:pt x="217979" y="187744"/>
                  <a:pt x="210871" y="187744"/>
                </a:cubicBezTo>
                <a:cubicBezTo>
                  <a:pt x="203763" y="187744"/>
                  <a:pt x="198000" y="181981"/>
                  <a:pt x="198000" y="174872"/>
                </a:cubicBezTo>
                <a:cubicBezTo>
                  <a:pt x="198000" y="167763"/>
                  <a:pt x="203763" y="162000"/>
                  <a:pt x="210871" y="162000"/>
                </a:cubicBezTo>
                <a:close/>
                <a:moveTo>
                  <a:pt x="12871" y="162000"/>
                </a:moveTo>
                <a:cubicBezTo>
                  <a:pt x="19979" y="162000"/>
                  <a:pt x="25742" y="167763"/>
                  <a:pt x="25742" y="174872"/>
                </a:cubicBezTo>
                <a:cubicBezTo>
                  <a:pt x="25742" y="181981"/>
                  <a:pt x="19979" y="187744"/>
                  <a:pt x="12871" y="187744"/>
                </a:cubicBezTo>
                <a:cubicBezTo>
                  <a:pt x="5763" y="187744"/>
                  <a:pt x="0" y="181981"/>
                  <a:pt x="0" y="174872"/>
                </a:cubicBezTo>
                <a:cubicBezTo>
                  <a:pt x="0" y="167763"/>
                  <a:pt x="5763" y="162000"/>
                  <a:pt x="12871" y="162000"/>
                </a:cubicBezTo>
                <a:close/>
                <a:moveTo>
                  <a:pt x="1596871" y="0"/>
                </a:moveTo>
                <a:cubicBezTo>
                  <a:pt x="1603979" y="0"/>
                  <a:pt x="1609742" y="5763"/>
                  <a:pt x="1609742" y="12872"/>
                </a:cubicBezTo>
                <a:cubicBezTo>
                  <a:pt x="1609742" y="19981"/>
                  <a:pt x="1603979" y="25744"/>
                  <a:pt x="1596871" y="25744"/>
                </a:cubicBezTo>
                <a:cubicBezTo>
                  <a:pt x="1589763" y="25744"/>
                  <a:pt x="1584000" y="19981"/>
                  <a:pt x="1584000" y="12872"/>
                </a:cubicBezTo>
                <a:cubicBezTo>
                  <a:pt x="1584000" y="5763"/>
                  <a:pt x="1589763" y="0"/>
                  <a:pt x="1596871" y="0"/>
                </a:cubicBezTo>
                <a:close/>
                <a:moveTo>
                  <a:pt x="1398871" y="0"/>
                </a:moveTo>
                <a:cubicBezTo>
                  <a:pt x="1405979" y="0"/>
                  <a:pt x="1411742" y="5763"/>
                  <a:pt x="1411742" y="12872"/>
                </a:cubicBezTo>
                <a:cubicBezTo>
                  <a:pt x="1411742" y="19981"/>
                  <a:pt x="1405979" y="25744"/>
                  <a:pt x="1398871" y="25744"/>
                </a:cubicBezTo>
                <a:cubicBezTo>
                  <a:pt x="1391763" y="25744"/>
                  <a:pt x="1386000" y="19981"/>
                  <a:pt x="1386000" y="12872"/>
                </a:cubicBezTo>
                <a:cubicBezTo>
                  <a:pt x="1386000" y="5763"/>
                  <a:pt x="1391763" y="0"/>
                  <a:pt x="1398871" y="0"/>
                </a:cubicBezTo>
                <a:close/>
                <a:moveTo>
                  <a:pt x="1200871" y="0"/>
                </a:moveTo>
                <a:cubicBezTo>
                  <a:pt x="1207979" y="0"/>
                  <a:pt x="1213742" y="5763"/>
                  <a:pt x="1213742" y="12872"/>
                </a:cubicBezTo>
                <a:cubicBezTo>
                  <a:pt x="1213742" y="19981"/>
                  <a:pt x="1207979" y="25744"/>
                  <a:pt x="1200871" y="25744"/>
                </a:cubicBezTo>
                <a:cubicBezTo>
                  <a:pt x="1193763" y="25744"/>
                  <a:pt x="1188000" y="19981"/>
                  <a:pt x="1188000" y="12872"/>
                </a:cubicBezTo>
                <a:cubicBezTo>
                  <a:pt x="1188000" y="5763"/>
                  <a:pt x="1193763" y="0"/>
                  <a:pt x="1200871" y="0"/>
                </a:cubicBezTo>
                <a:close/>
                <a:moveTo>
                  <a:pt x="1002871" y="0"/>
                </a:moveTo>
                <a:cubicBezTo>
                  <a:pt x="1009979" y="0"/>
                  <a:pt x="1015742" y="5763"/>
                  <a:pt x="1015742" y="12872"/>
                </a:cubicBezTo>
                <a:cubicBezTo>
                  <a:pt x="1015742" y="19981"/>
                  <a:pt x="1009979" y="25744"/>
                  <a:pt x="1002871" y="25744"/>
                </a:cubicBezTo>
                <a:cubicBezTo>
                  <a:pt x="995763" y="25744"/>
                  <a:pt x="990000" y="19981"/>
                  <a:pt x="990000" y="12872"/>
                </a:cubicBezTo>
                <a:cubicBezTo>
                  <a:pt x="990000" y="5763"/>
                  <a:pt x="995763" y="0"/>
                  <a:pt x="1002871" y="0"/>
                </a:cubicBezTo>
                <a:close/>
                <a:moveTo>
                  <a:pt x="804871" y="0"/>
                </a:moveTo>
                <a:cubicBezTo>
                  <a:pt x="811979" y="0"/>
                  <a:pt x="817742" y="5763"/>
                  <a:pt x="817742" y="12872"/>
                </a:cubicBezTo>
                <a:cubicBezTo>
                  <a:pt x="817742" y="19981"/>
                  <a:pt x="811979" y="25744"/>
                  <a:pt x="804871" y="25744"/>
                </a:cubicBezTo>
                <a:cubicBezTo>
                  <a:pt x="797763" y="25744"/>
                  <a:pt x="792000" y="19981"/>
                  <a:pt x="792000" y="12872"/>
                </a:cubicBezTo>
                <a:cubicBezTo>
                  <a:pt x="792000" y="5763"/>
                  <a:pt x="797763" y="0"/>
                  <a:pt x="804871" y="0"/>
                </a:cubicBezTo>
                <a:close/>
                <a:moveTo>
                  <a:pt x="606871" y="0"/>
                </a:moveTo>
                <a:cubicBezTo>
                  <a:pt x="613979" y="0"/>
                  <a:pt x="619742" y="5763"/>
                  <a:pt x="619742" y="12872"/>
                </a:cubicBezTo>
                <a:cubicBezTo>
                  <a:pt x="619742" y="19981"/>
                  <a:pt x="613979" y="25744"/>
                  <a:pt x="606871" y="25744"/>
                </a:cubicBezTo>
                <a:cubicBezTo>
                  <a:pt x="599763" y="25744"/>
                  <a:pt x="594000" y="19981"/>
                  <a:pt x="594000" y="12872"/>
                </a:cubicBezTo>
                <a:cubicBezTo>
                  <a:pt x="594000" y="5763"/>
                  <a:pt x="599763" y="0"/>
                  <a:pt x="606871" y="0"/>
                </a:cubicBezTo>
                <a:close/>
                <a:moveTo>
                  <a:pt x="408871" y="0"/>
                </a:moveTo>
                <a:cubicBezTo>
                  <a:pt x="415979" y="0"/>
                  <a:pt x="421742" y="5763"/>
                  <a:pt x="421742" y="12872"/>
                </a:cubicBezTo>
                <a:cubicBezTo>
                  <a:pt x="421742" y="19981"/>
                  <a:pt x="415979" y="25744"/>
                  <a:pt x="408871" y="25744"/>
                </a:cubicBezTo>
                <a:cubicBezTo>
                  <a:pt x="401763" y="25744"/>
                  <a:pt x="396000" y="19981"/>
                  <a:pt x="396000" y="12872"/>
                </a:cubicBezTo>
                <a:cubicBezTo>
                  <a:pt x="396000" y="5763"/>
                  <a:pt x="401763" y="0"/>
                  <a:pt x="408871" y="0"/>
                </a:cubicBezTo>
                <a:close/>
                <a:moveTo>
                  <a:pt x="210871" y="0"/>
                </a:moveTo>
                <a:cubicBezTo>
                  <a:pt x="217979" y="0"/>
                  <a:pt x="223742" y="5763"/>
                  <a:pt x="223742" y="12872"/>
                </a:cubicBezTo>
                <a:cubicBezTo>
                  <a:pt x="223742" y="19981"/>
                  <a:pt x="217979" y="25744"/>
                  <a:pt x="210871" y="25744"/>
                </a:cubicBezTo>
                <a:cubicBezTo>
                  <a:pt x="203763" y="25744"/>
                  <a:pt x="198000" y="19981"/>
                  <a:pt x="198000" y="12872"/>
                </a:cubicBezTo>
                <a:cubicBezTo>
                  <a:pt x="198000" y="5763"/>
                  <a:pt x="203763" y="0"/>
                  <a:pt x="210871" y="0"/>
                </a:cubicBezTo>
                <a:close/>
                <a:moveTo>
                  <a:pt x="12871" y="0"/>
                </a:moveTo>
                <a:cubicBezTo>
                  <a:pt x="19979" y="0"/>
                  <a:pt x="25742" y="5763"/>
                  <a:pt x="25742" y="12872"/>
                </a:cubicBezTo>
                <a:cubicBezTo>
                  <a:pt x="25742" y="19981"/>
                  <a:pt x="19979" y="25744"/>
                  <a:pt x="12871" y="25744"/>
                </a:cubicBezTo>
                <a:cubicBezTo>
                  <a:pt x="5763" y="25744"/>
                  <a:pt x="0" y="19981"/>
                  <a:pt x="0" y="12872"/>
                </a:cubicBezTo>
                <a:cubicBezTo>
                  <a:pt x="0" y="5763"/>
                  <a:pt x="5763" y="0"/>
                  <a:pt x="12871"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endParaRPr>
          </a:p>
        </p:txBody>
      </p:sp>
      <p:sp>
        <p:nvSpPr>
          <p:cNvPr id="24" name="PA-文本框 4"/>
          <p:cNvSpPr txBox="1"/>
          <p:nvPr userDrawn="1">
            <p:custDataLst>
              <p:tags r:id="rId2"/>
            </p:custDataLst>
          </p:nvPr>
        </p:nvSpPr>
        <p:spPr>
          <a:xfrm>
            <a:off x="407988" y="1038774"/>
            <a:ext cx="2588436" cy="365658"/>
          </a:xfrm>
          <a:custGeom>
            <a:avLst/>
            <a:gdLst/>
            <a:ahLst/>
            <a:cxnLst/>
            <a:rect l="l" t="t" r="r" b="b"/>
            <a:pathLst>
              <a:path w="2206039" h="311638">
                <a:moveTo>
                  <a:pt x="421084" y="56879"/>
                </a:moveTo>
                <a:cubicBezTo>
                  <a:pt x="393797" y="57391"/>
                  <a:pt x="371861" y="66712"/>
                  <a:pt x="355278" y="84840"/>
                </a:cubicBezTo>
                <a:cubicBezTo>
                  <a:pt x="338694" y="102968"/>
                  <a:pt x="330176" y="126832"/>
                  <a:pt x="329723" y="156432"/>
                </a:cubicBezTo>
                <a:cubicBezTo>
                  <a:pt x="330176" y="185622"/>
                  <a:pt x="338694" y="209178"/>
                  <a:pt x="355278" y="227102"/>
                </a:cubicBezTo>
                <a:cubicBezTo>
                  <a:pt x="371861" y="245025"/>
                  <a:pt x="393797" y="254243"/>
                  <a:pt x="421084" y="254755"/>
                </a:cubicBezTo>
                <a:cubicBezTo>
                  <a:pt x="448371" y="254243"/>
                  <a:pt x="470306" y="245025"/>
                  <a:pt x="486890" y="227102"/>
                </a:cubicBezTo>
                <a:cubicBezTo>
                  <a:pt x="503474" y="209178"/>
                  <a:pt x="511993" y="185622"/>
                  <a:pt x="512445" y="156432"/>
                </a:cubicBezTo>
                <a:cubicBezTo>
                  <a:pt x="511993" y="126832"/>
                  <a:pt x="503474" y="102968"/>
                  <a:pt x="486890" y="84840"/>
                </a:cubicBezTo>
                <a:cubicBezTo>
                  <a:pt x="470306" y="66712"/>
                  <a:pt x="448371" y="57391"/>
                  <a:pt x="421084" y="56879"/>
                </a:cubicBezTo>
                <a:close/>
                <a:moveTo>
                  <a:pt x="1709176" y="5324"/>
                </a:moveTo>
                <a:lnTo>
                  <a:pt x="1966747" y="5324"/>
                </a:lnTo>
                <a:lnTo>
                  <a:pt x="1966747" y="60156"/>
                </a:lnTo>
                <a:lnTo>
                  <a:pt x="1868859" y="60156"/>
                </a:lnTo>
                <a:lnTo>
                  <a:pt x="1868859" y="306311"/>
                </a:lnTo>
                <a:lnTo>
                  <a:pt x="1806654" y="306311"/>
                </a:lnTo>
                <a:lnTo>
                  <a:pt x="1806654" y="60156"/>
                </a:lnTo>
                <a:lnTo>
                  <a:pt x="1709176" y="60156"/>
                </a:lnTo>
                <a:close/>
                <a:moveTo>
                  <a:pt x="1189187" y="5324"/>
                </a:moveTo>
                <a:lnTo>
                  <a:pt x="1383684" y="5324"/>
                </a:lnTo>
                <a:lnTo>
                  <a:pt x="1383684" y="62204"/>
                </a:lnTo>
                <a:lnTo>
                  <a:pt x="1251801" y="62204"/>
                </a:lnTo>
                <a:lnTo>
                  <a:pt x="1251801" y="127377"/>
                </a:lnTo>
                <a:lnTo>
                  <a:pt x="1366072" y="127377"/>
                </a:lnTo>
                <a:lnTo>
                  <a:pt x="1366072" y="180161"/>
                </a:lnTo>
                <a:lnTo>
                  <a:pt x="1251801" y="180161"/>
                </a:lnTo>
                <a:lnTo>
                  <a:pt x="1251801" y="249431"/>
                </a:lnTo>
                <a:lnTo>
                  <a:pt x="1386960" y="249431"/>
                </a:lnTo>
                <a:lnTo>
                  <a:pt x="1386960" y="306311"/>
                </a:lnTo>
                <a:lnTo>
                  <a:pt x="1189187" y="306311"/>
                </a:lnTo>
                <a:close/>
                <a:moveTo>
                  <a:pt x="899551" y="5324"/>
                </a:moveTo>
                <a:lnTo>
                  <a:pt x="1157122" y="5324"/>
                </a:lnTo>
                <a:lnTo>
                  <a:pt x="1157122" y="60156"/>
                </a:lnTo>
                <a:lnTo>
                  <a:pt x="1059234" y="60156"/>
                </a:lnTo>
                <a:lnTo>
                  <a:pt x="1059234" y="306311"/>
                </a:lnTo>
                <a:lnTo>
                  <a:pt x="997029" y="306311"/>
                </a:lnTo>
                <a:lnTo>
                  <a:pt x="997029" y="60156"/>
                </a:lnTo>
                <a:lnTo>
                  <a:pt x="899551" y="60156"/>
                </a:lnTo>
                <a:close/>
                <a:moveTo>
                  <a:pt x="2090529" y="0"/>
                </a:moveTo>
                <a:cubicBezTo>
                  <a:pt x="2112178" y="110"/>
                  <a:pt x="2131978" y="2958"/>
                  <a:pt x="2149926" y="8542"/>
                </a:cubicBezTo>
                <a:cubicBezTo>
                  <a:pt x="2167874" y="14126"/>
                  <a:pt x="2183157" y="21781"/>
                  <a:pt x="2195774" y="31509"/>
                </a:cubicBezTo>
                <a:lnTo>
                  <a:pt x="2163445" y="83099"/>
                </a:lnTo>
                <a:cubicBezTo>
                  <a:pt x="2154330" y="75554"/>
                  <a:pt x="2143803" y="69340"/>
                  <a:pt x="2131862" y="64458"/>
                </a:cubicBezTo>
                <a:cubicBezTo>
                  <a:pt x="2119922" y="59576"/>
                  <a:pt x="2106007" y="57050"/>
                  <a:pt x="2090119" y="56879"/>
                </a:cubicBezTo>
                <a:cubicBezTo>
                  <a:pt x="2076672" y="56862"/>
                  <a:pt x="2066172" y="59559"/>
                  <a:pt x="2058616" y="64970"/>
                </a:cubicBezTo>
                <a:cubicBezTo>
                  <a:pt x="2051060" y="70382"/>
                  <a:pt x="2047218" y="78609"/>
                  <a:pt x="2047091" y="89654"/>
                </a:cubicBezTo>
                <a:cubicBezTo>
                  <a:pt x="2046629" y="98078"/>
                  <a:pt x="2050420" y="104889"/>
                  <a:pt x="2058462" y="110087"/>
                </a:cubicBezTo>
                <a:cubicBezTo>
                  <a:pt x="2066504" y="115284"/>
                  <a:pt x="2081564" y="119945"/>
                  <a:pt x="2103642" y="124067"/>
                </a:cubicBezTo>
                <a:cubicBezTo>
                  <a:pt x="2141949" y="132133"/>
                  <a:pt x="2168735" y="143552"/>
                  <a:pt x="2184002" y="158327"/>
                </a:cubicBezTo>
                <a:cubicBezTo>
                  <a:pt x="2199269" y="173101"/>
                  <a:pt x="2206603" y="191997"/>
                  <a:pt x="2206006" y="215016"/>
                </a:cubicBezTo>
                <a:cubicBezTo>
                  <a:pt x="2205692" y="244305"/>
                  <a:pt x="2195577" y="267626"/>
                  <a:pt x="2175662" y="284980"/>
                </a:cubicBezTo>
                <a:cubicBezTo>
                  <a:pt x="2155747" y="302333"/>
                  <a:pt x="2127916" y="311218"/>
                  <a:pt x="2092168" y="311635"/>
                </a:cubicBezTo>
                <a:cubicBezTo>
                  <a:pt x="2069093" y="311575"/>
                  <a:pt x="2047641" y="308114"/>
                  <a:pt x="2027811" y="301251"/>
                </a:cubicBezTo>
                <a:cubicBezTo>
                  <a:pt x="2007982" y="294389"/>
                  <a:pt x="1990533" y="284482"/>
                  <a:pt x="1975466" y="271533"/>
                </a:cubicBezTo>
                <a:lnTo>
                  <a:pt x="2009440" y="219523"/>
                </a:lnTo>
                <a:cubicBezTo>
                  <a:pt x="2019824" y="230311"/>
                  <a:pt x="2032619" y="238846"/>
                  <a:pt x="2047823" y="245128"/>
                </a:cubicBezTo>
                <a:cubicBezTo>
                  <a:pt x="2063026" y="251410"/>
                  <a:pt x="2078491" y="254619"/>
                  <a:pt x="2094217" y="254755"/>
                </a:cubicBezTo>
                <a:cubicBezTo>
                  <a:pt x="2110088" y="254721"/>
                  <a:pt x="2122296" y="251819"/>
                  <a:pt x="2130842" y="246050"/>
                </a:cubicBezTo>
                <a:cubicBezTo>
                  <a:pt x="2139388" y="240280"/>
                  <a:pt x="2143707" y="231847"/>
                  <a:pt x="2143801" y="220752"/>
                </a:cubicBezTo>
                <a:cubicBezTo>
                  <a:pt x="2144168" y="212080"/>
                  <a:pt x="2140053" y="204945"/>
                  <a:pt x="2131456" y="199346"/>
                </a:cubicBezTo>
                <a:cubicBezTo>
                  <a:pt x="2122859" y="193747"/>
                  <a:pt x="2107578" y="188865"/>
                  <a:pt x="2085611" y="184700"/>
                </a:cubicBezTo>
                <a:cubicBezTo>
                  <a:pt x="2047356" y="176276"/>
                  <a:pt x="2020774" y="164344"/>
                  <a:pt x="2005866" y="148904"/>
                </a:cubicBezTo>
                <a:cubicBezTo>
                  <a:pt x="1990957" y="133464"/>
                  <a:pt x="1983828" y="114670"/>
                  <a:pt x="1984477" y="92522"/>
                </a:cubicBezTo>
                <a:cubicBezTo>
                  <a:pt x="1984851" y="65017"/>
                  <a:pt x="1994436" y="42839"/>
                  <a:pt x="2013233" y="25989"/>
                </a:cubicBezTo>
                <a:cubicBezTo>
                  <a:pt x="2032030" y="9139"/>
                  <a:pt x="2057795" y="476"/>
                  <a:pt x="2090529" y="0"/>
                </a:cubicBezTo>
                <a:close/>
                <a:moveTo>
                  <a:pt x="1427312" y="0"/>
                </a:moveTo>
                <a:lnTo>
                  <a:pt x="1428949" y="0"/>
                </a:lnTo>
                <a:lnTo>
                  <a:pt x="1606706" y="173222"/>
                </a:lnTo>
                <a:lnTo>
                  <a:pt x="1606706" y="5324"/>
                </a:lnTo>
                <a:lnTo>
                  <a:pt x="1669319" y="5324"/>
                </a:lnTo>
                <a:lnTo>
                  <a:pt x="1669319" y="311635"/>
                </a:lnTo>
                <a:lnTo>
                  <a:pt x="1667682" y="311635"/>
                </a:lnTo>
                <a:lnTo>
                  <a:pt x="1489925" y="138414"/>
                </a:lnTo>
                <a:lnTo>
                  <a:pt x="1489925" y="306311"/>
                </a:lnTo>
                <a:lnTo>
                  <a:pt x="1427312" y="306311"/>
                </a:lnTo>
                <a:close/>
                <a:moveTo>
                  <a:pt x="617687" y="0"/>
                </a:moveTo>
                <a:lnTo>
                  <a:pt x="619324" y="0"/>
                </a:lnTo>
                <a:lnTo>
                  <a:pt x="797081" y="173222"/>
                </a:lnTo>
                <a:lnTo>
                  <a:pt x="797081" y="5324"/>
                </a:lnTo>
                <a:lnTo>
                  <a:pt x="859694" y="5324"/>
                </a:lnTo>
                <a:lnTo>
                  <a:pt x="859694" y="311635"/>
                </a:lnTo>
                <a:lnTo>
                  <a:pt x="858057" y="311635"/>
                </a:lnTo>
                <a:lnTo>
                  <a:pt x="680301" y="138414"/>
                </a:lnTo>
                <a:lnTo>
                  <a:pt x="680301" y="306311"/>
                </a:lnTo>
                <a:lnTo>
                  <a:pt x="617687" y="306311"/>
                </a:lnTo>
                <a:close/>
                <a:moveTo>
                  <a:pt x="421084" y="0"/>
                </a:moveTo>
                <a:cubicBezTo>
                  <a:pt x="450854" y="254"/>
                  <a:pt x="477341" y="7066"/>
                  <a:pt x="500546" y="20436"/>
                </a:cubicBezTo>
                <a:cubicBezTo>
                  <a:pt x="523750" y="33806"/>
                  <a:pt x="542039" y="52206"/>
                  <a:pt x="555411" y="75635"/>
                </a:cubicBezTo>
                <a:cubicBezTo>
                  <a:pt x="568783" y="99065"/>
                  <a:pt x="575606" y="125997"/>
                  <a:pt x="575878" y="156432"/>
                </a:cubicBezTo>
                <a:cubicBezTo>
                  <a:pt x="575606" y="186593"/>
                  <a:pt x="568783" y="213298"/>
                  <a:pt x="555411" y="236545"/>
                </a:cubicBezTo>
                <a:cubicBezTo>
                  <a:pt x="542039" y="259793"/>
                  <a:pt x="523750" y="278056"/>
                  <a:pt x="500546" y="291335"/>
                </a:cubicBezTo>
                <a:cubicBezTo>
                  <a:pt x="477341" y="304614"/>
                  <a:pt x="450854" y="311380"/>
                  <a:pt x="421084" y="311635"/>
                </a:cubicBezTo>
                <a:cubicBezTo>
                  <a:pt x="391190" y="311380"/>
                  <a:pt x="364677" y="304614"/>
                  <a:pt x="341546" y="291335"/>
                </a:cubicBezTo>
                <a:cubicBezTo>
                  <a:pt x="318415" y="278056"/>
                  <a:pt x="300223" y="259793"/>
                  <a:pt x="286969" y="236545"/>
                </a:cubicBezTo>
                <a:cubicBezTo>
                  <a:pt x="273716" y="213298"/>
                  <a:pt x="266960" y="186593"/>
                  <a:pt x="266700" y="156432"/>
                </a:cubicBezTo>
                <a:cubicBezTo>
                  <a:pt x="266960" y="125997"/>
                  <a:pt x="273716" y="99065"/>
                  <a:pt x="286969" y="75635"/>
                </a:cubicBezTo>
                <a:cubicBezTo>
                  <a:pt x="300223" y="52206"/>
                  <a:pt x="318415" y="33806"/>
                  <a:pt x="341546" y="20436"/>
                </a:cubicBezTo>
                <a:cubicBezTo>
                  <a:pt x="364677" y="7066"/>
                  <a:pt x="391190" y="254"/>
                  <a:pt x="421084" y="0"/>
                </a:cubicBezTo>
                <a:close/>
                <a:moveTo>
                  <a:pt x="154359" y="0"/>
                </a:moveTo>
                <a:cubicBezTo>
                  <a:pt x="177867" y="8"/>
                  <a:pt x="198328" y="3776"/>
                  <a:pt x="215744" y="11304"/>
                </a:cubicBezTo>
                <a:cubicBezTo>
                  <a:pt x="233159" y="18832"/>
                  <a:pt x="249013" y="30068"/>
                  <a:pt x="263306" y="45012"/>
                </a:cubicBezTo>
                <a:lnTo>
                  <a:pt x="223986" y="90473"/>
                </a:lnTo>
                <a:cubicBezTo>
                  <a:pt x="216017" y="80829"/>
                  <a:pt x="206255" y="72874"/>
                  <a:pt x="194702" y="66609"/>
                </a:cubicBezTo>
                <a:cubicBezTo>
                  <a:pt x="183148" y="60345"/>
                  <a:pt x="169701" y="57101"/>
                  <a:pt x="154359" y="56879"/>
                </a:cubicBezTo>
                <a:cubicBezTo>
                  <a:pt x="126362" y="57409"/>
                  <a:pt x="104228" y="66695"/>
                  <a:pt x="87956" y="84738"/>
                </a:cubicBezTo>
                <a:cubicBezTo>
                  <a:pt x="71684" y="102781"/>
                  <a:pt x="63373" y="126406"/>
                  <a:pt x="63023" y="155612"/>
                </a:cubicBezTo>
                <a:cubicBezTo>
                  <a:pt x="63373" y="184836"/>
                  <a:pt x="71684" y="208530"/>
                  <a:pt x="87956" y="226692"/>
                </a:cubicBezTo>
                <a:cubicBezTo>
                  <a:pt x="104228" y="244855"/>
                  <a:pt x="126362" y="254209"/>
                  <a:pt x="154359" y="254755"/>
                </a:cubicBezTo>
                <a:cubicBezTo>
                  <a:pt x="169914" y="254525"/>
                  <a:pt x="183549" y="251196"/>
                  <a:pt x="195265" y="244769"/>
                </a:cubicBezTo>
                <a:cubicBezTo>
                  <a:pt x="206980" y="238342"/>
                  <a:pt x="216827" y="230200"/>
                  <a:pt x="224806" y="220342"/>
                </a:cubicBezTo>
                <a:lnTo>
                  <a:pt x="263715" y="265804"/>
                </a:lnTo>
                <a:cubicBezTo>
                  <a:pt x="248817" y="282036"/>
                  <a:pt x="232331" y="293766"/>
                  <a:pt x="214259" y="300996"/>
                </a:cubicBezTo>
                <a:cubicBezTo>
                  <a:pt x="196186" y="308225"/>
                  <a:pt x="176220" y="311771"/>
                  <a:pt x="154359" y="311635"/>
                </a:cubicBezTo>
                <a:cubicBezTo>
                  <a:pt x="123957" y="311363"/>
                  <a:pt x="97208" y="304495"/>
                  <a:pt x="74110" y="291032"/>
                </a:cubicBezTo>
                <a:cubicBezTo>
                  <a:pt x="51013" y="277568"/>
                  <a:pt x="32944" y="259143"/>
                  <a:pt x="19904" y="235756"/>
                </a:cubicBezTo>
                <a:cubicBezTo>
                  <a:pt x="6864" y="212370"/>
                  <a:pt x="229" y="185655"/>
                  <a:pt x="0" y="155612"/>
                </a:cubicBezTo>
                <a:cubicBezTo>
                  <a:pt x="229" y="125704"/>
                  <a:pt x="6864" y="99085"/>
                  <a:pt x="19904" y="75757"/>
                </a:cubicBezTo>
                <a:cubicBezTo>
                  <a:pt x="32944" y="52428"/>
                  <a:pt x="51013" y="34039"/>
                  <a:pt x="74110" y="20588"/>
                </a:cubicBezTo>
                <a:cubicBezTo>
                  <a:pt x="97208" y="7137"/>
                  <a:pt x="123957" y="274"/>
                  <a:pt x="154359"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3200" b="1" dirty="0">
              <a:latin typeface="Radikal" pitchFamily="50" charset="0"/>
            </a:endParaRPr>
          </a:p>
        </p:txBody>
      </p:sp>
      <p:sp>
        <p:nvSpPr>
          <p:cNvPr id="25" name="矩形 24"/>
          <p:cNvSpPr/>
          <p:nvPr userDrawn="1"/>
        </p:nvSpPr>
        <p:spPr>
          <a:xfrm>
            <a:off x="407988" y="1648493"/>
            <a:ext cx="904883" cy="1077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占位符 25"/>
          <p:cNvSpPr>
            <a:spLocks noGrp="1"/>
          </p:cNvSpPr>
          <p:nvPr>
            <p:ph type="body" idx="10" hasCustomPrompt="1"/>
          </p:nvPr>
        </p:nvSpPr>
        <p:spPr>
          <a:xfrm>
            <a:off x="4318506" y="2353228"/>
            <a:ext cx="1826141" cy="584775"/>
          </a:xfr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团队介绍</a:t>
            </a:r>
          </a:p>
        </p:txBody>
      </p:sp>
      <p:sp>
        <p:nvSpPr>
          <p:cNvPr id="27" name="文本占位符 26"/>
          <p:cNvSpPr>
            <a:spLocks noGrp="1"/>
          </p:cNvSpPr>
          <p:nvPr>
            <p:ph type="body" sz="quarter" idx="11" hasCustomPrompt="1"/>
          </p:nvPr>
        </p:nvSpPr>
        <p:spPr>
          <a:xfrm>
            <a:off x="6047226" y="4183969"/>
            <a:ext cx="1826141" cy="584775"/>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产品服务</a:t>
            </a:r>
          </a:p>
        </p:txBody>
      </p:sp>
      <p:sp>
        <p:nvSpPr>
          <p:cNvPr id="28" name="文本占位符 27"/>
          <p:cNvSpPr>
            <a:spLocks noGrp="1"/>
          </p:cNvSpPr>
          <p:nvPr>
            <p:ph type="body" sz="quarter" idx="12" hasCustomPrompt="1"/>
          </p:nvPr>
        </p:nvSpPr>
        <p:spPr>
          <a:xfrm>
            <a:off x="8475320" y="1657312"/>
            <a:ext cx="1826141" cy="584775"/>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核心优势</a:t>
            </a:r>
          </a:p>
        </p:txBody>
      </p:sp>
      <p:sp>
        <p:nvSpPr>
          <p:cNvPr id="29" name="文本占位符 28"/>
          <p:cNvSpPr>
            <a:spLocks noGrp="1"/>
          </p:cNvSpPr>
          <p:nvPr>
            <p:ph type="body" sz="quarter" idx="13" hasCustomPrompt="1"/>
          </p:nvPr>
        </p:nvSpPr>
        <p:spPr>
          <a:xfrm>
            <a:off x="10189408" y="3825250"/>
            <a:ext cx="1826141" cy="584775"/>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社会认可</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转场页">
    <p:bg>
      <p:bgPr>
        <a:solidFill>
          <a:schemeClr val="accent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5"/>
          <a:stretch>
            <a:fillRect/>
          </a:stretch>
        </p:blipFill>
        <p:spPr>
          <a:xfrm>
            <a:off x="0" y="1"/>
            <a:ext cx="12192000" cy="6857999"/>
          </a:xfrm>
          <a:prstGeom prst="rect">
            <a:avLst/>
          </a:prstGeom>
        </p:spPr>
      </p:pic>
      <p:sp>
        <p:nvSpPr>
          <p:cNvPr id="7" name="文本框 6"/>
          <p:cNvSpPr txBox="1"/>
          <p:nvPr userDrawn="1">
            <p:custDataLst>
              <p:tags r:id="rId1"/>
            </p:custDataLst>
          </p:nvPr>
        </p:nvSpPr>
        <p:spPr>
          <a:xfrm>
            <a:off x="1041530" y="4603221"/>
            <a:ext cx="1609742" cy="511744"/>
          </a:xfrm>
          <a:custGeom>
            <a:avLst/>
            <a:gdLst>
              <a:gd name="connsiteX0" fmla="*/ 1596871 w 1609742"/>
              <a:gd name="connsiteY0" fmla="*/ 486000 h 511744"/>
              <a:gd name="connsiteX1" fmla="*/ 1609742 w 1609742"/>
              <a:gd name="connsiteY1" fmla="*/ 498872 h 511744"/>
              <a:gd name="connsiteX2" fmla="*/ 1596871 w 1609742"/>
              <a:gd name="connsiteY2" fmla="*/ 511744 h 511744"/>
              <a:gd name="connsiteX3" fmla="*/ 1584000 w 1609742"/>
              <a:gd name="connsiteY3" fmla="*/ 498872 h 511744"/>
              <a:gd name="connsiteX4" fmla="*/ 1596871 w 1609742"/>
              <a:gd name="connsiteY4" fmla="*/ 486000 h 511744"/>
              <a:gd name="connsiteX5" fmla="*/ 1398871 w 1609742"/>
              <a:gd name="connsiteY5" fmla="*/ 486000 h 511744"/>
              <a:gd name="connsiteX6" fmla="*/ 1411742 w 1609742"/>
              <a:gd name="connsiteY6" fmla="*/ 498872 h 511744"/>
              <a:gd name="connsiteX7" fmla="*/ 1398871 w 1609742"/>
              <a:gd name="connsiteY7" fmla="*/ 511744 h 511744"/>
              <a:gd name="connsiteX8" fmla="*/ 1386000 w 1609742"/>
              <a:gd name="connsiteY8" fmla="*/ 498872 h 511744"/>
              <a:gd name="connsiteX9" fmla="*/ 1398871 w 1609742"/>
              <a:gd name="connsiteY9" fmla="*/ 486000 h 511744"/>
              <a:gd name="connsiteX10" fmla="*/ 1200871 w 1609742"/>
              <a:gd name="connsiteY10" fmla="*/ 486000 h 511744"/>
              <a:gd name="connsiteX11" fmla="*/ 1213742 w 1609742"/>
              <a:gd name="connsiteY11" fmla="*/ 498872 h 511744"/>
              <a:gd name="connsiteX12" fmla="*/ 1200871 w 1609742"/>
              <a:gd name="connsiteY12" fmla="*/ 511744 h 511744"/>
              <a:gd name="connsiteX13" fmla="*/ 1188000 w 1609742"/>
              <a:gd name="connsiteY13" fmla="*/ 498872 h 511744"/>
              <a:gd name="connsiteX14" fmla="*/ 1200871 w 1609742"/>
              <a:gd name="connsiteY14" fmla="*/ 486000 h 511744"/>
              <a:gd name="connsiteX15" fmla="*/ 1002871 w 1609742"/>
              <a:gd name="connsiteY15" fmla="*/ 486000 h 511744"/>
              <a:gd name="connsiteX16" fmla="*/ 1015742 w 1609742"/>
              <a:gd name="connsiteY16" fmla="*/ 498872 h 511744"/>
              <a:gd name="connsiteX17" fmla="*/ 1002871 w 1609742"/>
              <a:gd name="connsiteY17" fmla="*/ 511744 h 511744"/>
              <a:gd name="connsiteX18" fmla="*/ 990000 w 1609742"/>
              <a:gd name="connsiteY18" fmla="*/ 498872 h 511744"/>
              <a:gd name="connsiteX19" fmla="*/ 1002871 w 1609742"/>
              <a:gd name="connsiteY19" fmla="*/ 486000 h 511744"/>
              <a:gd name="connsiteX20" fmla="*/ 804871 w 1609742"/>
              <a:gd name="connsiteY20" fmla="*/ 486000 h 511744"/>
              <a:gd name="connsiteX21" fmla="*/ 817742 w 1609742"/>
              <a:gd name="connsiteY21" fmla="*/ 498872 h 511744"/>
              <a:gd name="connsiteX22" fmla="*/ 804871 w 1609742"/>
              <a:gd name="connsiteY22" fmla="*/ 511744 h 511744"/>
              <a:gd name="connsiteX23" fmla="*/ 792000 w 1609742"/>
              <a:gd name="connsiteY23" fmla="*/ 498872 h 511744"/>
              <a:gd name="connsiteX24" fmla="*/ 804871 w 1609742"/>
              <a:gd name="connsiteY24" fmla="*/ 486000 h 511744"/>
              <a:gd name="connsiteX25" fmla="*/ 606871 w 1609742"/>
              <a:gd name="connsiteY25" fmla="*/ 486000 h 511744"/>
              <a:gd name="connsiteX26" fmla="*/ 619742 w 1609742"/>
              <a:gd name="connsiteY26" fmla="*/ 498872 h 511744"/>
              <a:gd name="connsiteX27" fmla="*/ 606871 w 1609742"/>
              <a:gd name="connsiteY27" fmla="*/ 511744 h 511744"/>
              <a:gd name="connsiteX28" fmla="*/ 594000 w 1609742"/>
              <a:gd name="connsiteY28" fmla="*/ 498872 h 511744"/>
              <a:gd name="connsiteX29" fmla="*/ 606871 w 1609742"/>
              <a:gd name="connsiteY29" fmla="*/ 486000 h 511744"/>
              <a:gd name="connsiteX30" fmla="*/ 408871 w 1609742"/>
              <a:gd name="connsiteY30" fmla="*/ 486000 h 511744"/>
              <a:gd name="connsiteX31" fmla="*/ 421742 w 1609742"/>
              <a:gd name="connsiteY31" fmla="*/ 498872 h 511744"/>
              <a:gd name="connsiteX32" fmla="*/ 408871 w 1609742"/>
              <a:gd name="connsiteY32" fmla="*/ 511744 h 511744"/>
              <a:gd name="connsiteX33" fmla="*/ 396000 w 1609742"/>
              <a:gd name="connsiteY33" fmla="*/ 498872 h 511744"/>
              <a:gd name="connsiteX34" fmla="*/ 408871 w 1609742"/>
              <a:gd name="connsiteY34" fmla="*/ 486000 h 511744"/>
              <a:gd name="connsiteX35" fmla="*/ 210871 w 1609742"/>
              <a:gd name="connsiteY35" fmla="*/ 486000 h 511744"/>
              <a:gd name="connsiteX36" fmla="*/ 223742 w 1609742"/>
              <a:gd name="connsiteY36" fmla="*/ 498872 h 511744"/>
              <a:gd name="connsiteX37" fmla="*/ 210871 w 1609742"/>
              <a:gd name="connsiteY37" fmla="*/ 511744 h 511744"/>
              <a:gd name="connsiteX38" fmla="*/ 198000 w 1609742"/>
              <a:gd name="connsiteY38" fmla="*/ 498872 h 511744"/>
              <a:gd name="connsiteX39" fmla="*/ 210871 w 1609742"/>
              <a:gd name="connsiteY39" fmla="*/ 486000 h 511744"/>
              <a:gd name="connsiteX40" fmla="*/ 12871 w 1609742"/>
              <a:gd name="connsiteY40" fmla="*/ 486000 h 511744"/>
              <a:gd name="connsiteX41" fmla="*/ 25742 w 1609742"/>
              <a:gd name="connsiteY41" fmla="*/ 498872 h 511744"/>
              <a:gd name="connsiteX42" fmla="*/ 12871 w 1609742"/>
              <a:gd name="connsiteY42" fmla="*/ 511744 h 511744"/>
              <a:gd name="connsiteX43" fmla="*/ 0 w 1609742"/>
              <a:gd name="connsiteY43" fmla="*/ 498872 h 511744"/>
              <a:gd name="connsiteX44" fmla="*/ 12871 w 1609742"/>
              <a:gd name="connsiteY44" fmla="*/ 486000 h 511744"/>
              <a:gd name="connsiteX45" fmla="*/ 1596871 w 1609742"/>
              <a:gd name="connsiteY45" fmla="*/ 324000 h 511744"/>
              <a:gd name="connsiteX46" fmla="*/ 1609742 w 1609742"/>
              <a:gd name="connsiteY46" fmla="*/ 336872 h 511744"/>
              <a:gd name="connsiteX47" fmla="*/ 1596871 w 1609742"/>
              <a:gd name="connsiteY47" fmla="*/ 349744 h 511744"/>
              <a:gd name="connsiteX48" fmla="*/ 1584000 w 1609742"/>
              <a:gd name="connsiteY48" fmla="*/ 336872 h 511744"/>
              <a:gd name="connsiteX49" fmla="*/ 1596871 w 1609742"/>
              <a:gd name="connsiteY49" fmla="*/ 324000 h 511744"/>
              <a:gd name="connsiteX50" fmla="*/ 1398871 w 1609742"/>
              <a:gd name="connsiteY50" fmla="*/ 324000 h 511744"/>
              <a:gd name="connsiteX51" fmla="*/ 1411742 w 1609742"/>
              <a:gd name="connsiteY51" fmla="*/ 336872 h 511744"/>
              <a:gd name="connsiteX52" fmla="*/ 1398871 w 1609742"/>
              <a:gd name="connsiteY52" fmla="*/ 349744 h 511744"/>
              <a:gd name="connsiteX53" fmla="*/ 1386000 w 1609742"/>
              <a:gd name="connsiteY53" fmla="*/ 336872 h 511744"/>
              <a:gd name="connsiteX54" fmla="*/ 1398871 w 1609742"/>
              <a:gd name="connsiteY54" fmla="*/ 324000 h 511744"/>
              <a:gd name="connsiteX55" fmla="*/ 1200871 w 1609742"/>
              <a:gd name="connsiteY55" fmla="*/ 324000 h 511744"/>
              <a:gd name="connsiteX56" fmla="*/ 1213742 w 1609742"/>
              <a:gd name="connsiteY56" fmla="*/ 336872 h 511744"/>
              <a:gd name="connsiteX57" fmla="*/ 1200871 w 1609742"/>
              <a:gd name="connsiteY57" fmla="*/ 349744 h 511744"/>
              <a:gd name="connsiteX58" fmla="*/ 1188000 w 1609742"/>
              <a:gd name="connsiteY58" fmla="*/ 336872 h 511744"/>
              <a:gd name="connsiteX59" fmla="*/ 1200871 w 1609742"/>
              <a:gd name="connsiteY59" fmla="*/ 324000 h 511744"/>
              <a:gd name="connsiteX60" fmla="*/ 1002871 w 1609742"/>
              <a:gd name="connsiteY60" fmla="*/ 324000 h 511744"/>
              <a:gd name="connsiteX61" fmla="*/ 1015742 w 1609742"/>
              <a:gd name="connsiteY61" fmla="*/ 336872 h 511744"/>
              <a:gd name="connsiteX62" fmla="*/ 1002871 w 1609742"/>
              <a:gd name="connsiteY62" fmla="*/ 349744 h 511744"/>
              <a:gd name="connsiteX63" fmla="*/ 990000 w 1609742"/>
              <a:gd name="connsiteY63" fmla="*/ 336872 h 511744"/>
              <a:gd name="connsiteX64" fmla="*/ 1002871 w 1609742"/>
              <a:gd name="connsiteY64" fmla="*/ 324000 h 511744"/>
              <a:gd name="connsiteX65" fmla="*/ 804871 w 1609742"/>
              <a:gd name="connsiteY65" fmla="*/ 324000 h 511744"/>
              <a:gd name="connsiteX66" fmla="*/ 817742 w 1609742"/>
              <a:gd name="connsiteY66" fmla="*/ 336872 h 511744"/>
              <a:gd name="connsiteX67" fmla="*/ 804871 w 1609742"/>
              <a:gd name="connsiteY67" fmla="*/ 349744 h 511744"/>
              <a:gd name="connsiteX68" fmla="*/ 792000 w 1609742"/>
              <a:gd name="connsiteY68" fmla="*/ 336872 h 511744"/>
              <a:gd name="connsiteX69" fmla="*/ 804871 w 1609742"/>
              <a:gd name="connsiteY69" fmla="*/ 324000 h 511744"/>
              <a:gd name="connsiteX70" fmla="*/ 606871 w 1609742"/>
              <a:gd name="connsiteY70" fmla="*/ 324000 h 511744"/>
              <a:gd name="connsiteX71" fmla="*/ 619742 w 1609742"/>
              <a:gd name="connsiteY71" fmla="*/ 336872 h 511744"/>
              <a:gd name="connsiteX72" fmla="*/ 606871 w 1609742"/>
              <a:gd name="connsiteY72" fmla="*/ 349744 h 511744"/>
              <a:gd name="connsiteX73" fmla="*/ 594000 w 1609742"/>
              <a:gd name="connsiteY73" fmla="*/ 336872 h 511744"/>
              <a:gd name="connsiteX74" fmla="*/ 606871 w 1609742"/>
              <a:gd name="connsiteY74" fmla="*/ 324000 h 511744"/>
              <a:gd name="connsiteX75" fmla="*/ 408871 w 1609742"/>
              <a:gd name="connsiteY75" fmla="*/ 324000 h 511744"/>
              <a:gd name="connsiteX76" fmla="*/ 421742 w 1609742"/>
              <a:gd name="connsiteY76" fmla="*/ 336872 h 511744"/>
              <a:gd name="connsiteX77" fmla="*/ 408871 w 1609742"/>
              <a:gd name="connsiteY77" fmla="*/ 349744 h 511744"/>
              <a:gd name="connsiteX78" fmla="*/ 396000 w 1609742"/>
              <a:gd name="connsiteY78" fmla="*/ 336872 h 511744"/>
              <a:gd name="connsiteX79" fmla="*/ 408871 w 1609742"/>
              <a:gd name="connsiteY79" fmla="*/ 324000 h 511744"/>
              <a:gd name="connsiteX80" fmla="*/ 210871 w 1609742"/>
              <a:gd name="connsiteY80" fmla="*/ 324000 h 511744"/>
              <a:gd name="connsiteX81" fmla="*/ 223742 w 1609742"/>
              <a:gd name="connsiteY81" fmla="*/ 336872 h 511744"/>
              <a:gd name="connsiteX82" fmla="*/ 210871 w 1609742"/>
              <a:gd name="connsiteY82" fmla="*/ 349744 h 511744"/>
              <a:gd name="connsiteX83" fmla="*/ 198000 w 1609742"/>
              <a:gd name="connsiteY83" fmla="*/ 336872 h 511744"/>
              <a:gd name="connsiteX84" fmla="*/ 210871 w 1609742"/>
              <a:gd name="connsiteY84" fmla="*/ 324000 h 511744"/>
              <a:gd name="connsiteX85" fmla="*/ 12871 w 1609742"/>
              <a:gd name="connsiteY85" fmla="*/ 324000 h 511744"/>
              <a:gd name="connsiteX86" fmla="*/ 25742 w 1609742"/>
              <a:gd name="connsiteY86" fmla="*/ 336872 h 511744"/>
              <a:gd name="connsiteX87" fmla="*/ 12871 w 1609742"/>
              <a:gd name="connsiteY87" fmla="*/ 349744 h 511744"/>
              <a:gd name="connsiteX88" fmla="*/ 0 w 1609742"/>
              <a:gd name="connsiteY88" fmla="*/ 336872 h 511744"/>
              <a:gd name="connsiteX89" fmla="*/ 12871 w 1609742"/>
              <a:gd name="connsiteY89" fmla="*/ 324000 h 511744"/>
              <a:gd name="connsiteX90" fmla="*/ 1596871 w 1609742"/>
              <a:gd name="connsiteY90" fmla="*/ 162000 h 511744"/>
              <a:gd name="connsiteX91" fmla="*/ 1609742 w 1609742"/>
              <a:gd name="connsiteY91" fmla="*/ 174872 h 511744"/>
              <a:gd name="connsiteX92" fmla="*/ 1596871 w 1609742"/>
              <a:gd name="connsiteY92" fmla="*/ 187744 h 511744"/>
              <a:gd name="connsiteX93" fmla="*/ 1584000 w 1609742"/>
              <a:gd name="connsiteY93" fmla="*/ 174872 h 511744"/>
              <a:gd name="connsiteX94" fmla="*/ 1596871 w 1609742"/>
              <a:gd name="connsiteY94" fmla="*/ 162000 h 511744"/>
              <a:gd name="connsiteX95" fmla="*/ 1398871 w 1609742"/>
              <a:gd name="connsiteY95" fmla="*/ 162000 h 511744"/>
              <a:gd name="connsiteX96" fmla="*/ 1411742 w 1609742"/>
              <a:gd name="connsiteY96" fmla="*/ 174872 h 511744"/>
              <a:gd name="connsiteX97" fmla="*/ 1398871 w 1609742"/>
              <a:gd name="connsiteY97" fmla="*/ 187744 h 511744"/>
              <a:gd name="connsiteX98" fmla="*/ 1386000 w 1609742"/>
              <a:gd name="connsiteY98" fmla="*/ 174872 h 511744"/>
              <a:gd name="connsiteX99" fmla="*/ 1398871 w 1609742"/>
              <a:gd name="connsiteY99" fmla="*/ 162000 h 511744"/>
              <a:gd name="connsiteX100" fmla="*/ 1200871 w 1609742"/>
              <a:gd name="connsiteY100" fmla="*/ 162000 h 511744"/>
              <a:gd name="connsiteX101" fmla="*/ 1213742 w 1609742"/>
              <a:gd name="connsiteY101" fmla="*/ 174872 h 511744"/>
              <a:gd name="connsiteX102" fmla="*/ 1200871 w 1609742"/>
              <a:gd name="connsiteY102" fmla="*/ 187744 h 511744"/>
              <a:gd name="connsiteX103" fmla="*/ 1188000 w 1609742"/>
              <a:gd name="connsiteY103" fmla="*/ 174872 h 511744"/>
              <a:gd name="connsiteX104" fmla="*/ 1200871 w 1609742"/>
              <a:gd name="connsiteY104" fmla="*/ 162000 h 511744"/>
              <a:gd name="connsiteX105" fmla="*/ 1002871 w 1609742"/>
              <a:gd name="connsiteY105" fmla="*/ 162000 h 511744"/>
              <a:gd name="connsiteX106" fmla="*/ 1015742 w 1609742"/>
              <a:gd name="connsiteY106" fmla="*/ 174872 h 511744"/>
              <a:gd name="connsiteX107" fmla="*/ 1002871 w 1609742"/>
              <a:gd name="connsiteY107" fmla="*/ 187744 h 511744"/>
              <a:gd name="connsiteX108" fmla="*/ 990000 w 1609742"/>
              <a:gd name="connsiteY108" fmla="*/ 174872 h 511744"/>
              <a:gd name="connsiteX109" fmla="*/ 1002871 w 1609742"/>
              <a:gd name="connsiteY109" fmla="*/ 162000 h 511744"/>
              <a:gd name="connsiteX110" fmla="*/ 804871 w 1609742"/>
              <a:gd name="connsiteY110" fmla="*/ 162000 h 511744"/>
              <a:gd name="connsiteX111" fmla="*/ 817742 w 1609742"/>
              <a:gd name="connsiteY111" fmla="*/ 174872 h 511744"/>
              <a:gd name="connsiteX112" fmla="*/ 804871 w 1609742"/>
              <a:gd name="connsiteY112" fmla="*/ 187744 h 511744"/>
              <a:gd name="connsiteX113" fmla="*/ 792000 w 1609742"/>
              <a:gd name="connsiteY113" fmla="*/ 174872 h 511744"/>
              <a:gd name="connsiteX114" fmla="*/ 804871 w 1609742"/>
              <a:gd name="connsiteY114" fmla="*/ 162000 h 511744"/>
              <a:gd name="connsiteX115" fmla="*/ 606871 w 1609742"/>
              <a:gd name="connsiteY115" fmla="*/ 162000 h 511744"/>
              <a:gd name="connsiteX116" fmla="*/ 619742 w 1609742"/>
              <a:gd name="connsiteY116" fmla="*/ 174872 h 511744"/>
              <a:gd name="connsiteX117" fmla="*/ 606871 w 1609742"/>
              <a:gd name="connsiteY117" fmla="*/ 187744 h 511744"/>
              <a:gd name="connsiteX118" fmla="*/ 594000 w 1609742"/>
              <a:gd name="connsiteY118" fmla="*/ 174872 h 511744"/>
              <a:gd name="connsiteX119" fmla="*/ 606871 w 1609742"/>
              <a:gd name="connsiteY119" fmla="*/ 162000 h 511744"/>
              <a:gd name="connsiteX120" fmla="*/ 408871 w 1609742"/>
              <a:gd name="connsiteY120" fmla="*/ 162000 h 511744"/>
              <a:gd name="connsiteX121" fmla="*/ 421742 w 1609742"/>
              <a:gd name="connsiteY121" fmla="*/ 174872 h 511744"/>
              <a:gd name="connsiteX122" fmla="*/ 408871 w 1609742"/>
              <a:gd name="connsiteY122" fmla="*/ 187744 h 511744"/>
              <a:gd name="connsiteX123" fmla="*/ 396000 w 1609742"/>
              <a:gd name="connsiteY123" fmla="*/ 174872 h 511744"/>
              <a:gd name="connsiteX124" fmla="*/ 408871 w 1609742"/>
              <a:gd name="connsiteY124" fmla="*/ 162000 h 511744"/>
              <a:gd name="connsiteX125" fmla="*/ 210871 w 1609742"/>
              <a:gd name="connsiteY125" fmla="*/ 162000 h 511744"/>
              <a:gd name="connsiteX126" fmla="*/ 223742 w 1609742"/>
              <a:gd name="connsiteY126" fmla="*/ 174872 h 511744"/>
              <a:gd name="connsiteX127" fmla="*/ 210871 w 1609742"/>
              <a:gd name="connsiteY127" fmla="*/ 187744 h 511744"/>
              <a:gd name="connsiteX128" fmla="*/ 198000 w 1609742"/>
              <a:gd name="connsiteY128" fmla="*/ 174872 h 511744"/>
              <a:gd name="connsiteX129" fmla="*/ 210871 w 1609742"/>
              <a:gd name="connsiteY129" fmla="*/ 162000 h 511744"/>
              <a:gd name="connsiteX130" fmla="*/ 12871 w 1609742"/>
              <a:gd name="connsiteY130" fmla="*/ 162000 h 511744"/>
              <a:gd name="connsiteX131" fmla="*/ 25742 w 1609742"/>
              <a:gd name="connsiteY131" fmla="*/ 174872 h 511744"/>
              <a:gd name="connsiteX132" fmla="*/ 12871 w 1609742"/>
              <a:gd name="connsiteY132" fmla="*/ 187744 h 511744"/>
              <a:gd name="connsiteX133" fmla="*/ 0 w 1609742"/>
              <a:gd name="connsiteY133" fmla="*/ 174872 h 511744"/>
              <a:gd name="connsiteX134" fmla="*/ 12871 w 1609742"/>
              <a:gd name="connsiteY134" fmla="*/ 162000 h 511744"/>
              <a:gd name="connsiteX135" fmla="*/ 1596871 w 1609742"/>
              <a:gd name="connsiteY135" fmla="*/ 0 h 511744"/>
              <a:gd name="connsiteX136" fmla="*/ 1609742 w 1609742"/>
              <a:gd name="connsiteY136" fmla="*/ 12872 h 511744"/>
              <a:gd name="connsiteX137" fmla="*/ 1596871 w 1609742"/>
              <a:gd name="connsiteY137" fmla="*/ 25744 h 511744"/>
              <a:gd name="connsiteX138" fmla="*/ 1584000 w 1609742"/>
              <a:gd name="connsiteY138" fmla="*/ 12872 h 511744"/>
              <a:gd name="connsiteX139" fmla="*/ 1596871 w 1609742"/>
              <a:gd name="connsiteY139" fmla="*/ 0 h 511744"/>
              <a:gd name="connsiteX140" fmla="*/ 1398871 w 1609742"/>
              <a:gd name="connsiteY140" fmla="*/ 0 h 511744"/>
              <a:gd name="connsiteX141" fmla="*/ 1411742 w 1609742"/>
              <a:gd name="connsiteY141" fmla="*/ 12872 h 511744"/>
              <a:gd name="connsiteX142" fmla="*/ 1398871 w 1609742"/>
              <a:gd name="connsiteY142" fmla="*/ 25744 h 511744"/>
              <a:gd name="connsiteX143" fmla="*/ 1386000 w 1609742"/>
              <a:gd name="connsiteY143" fmla="*/ 12872 h 511744"/>
              <a:gd name="connsiteX144" fmla="*/ 1398871 w 1609742"/>
              <a:gd name="connsiteY144" fmla="*/ 0 h 511744"/>
              <a:gd name="connsiteX145" fmla="*/ 1200871 w 1609742"/>
              <a:gd name="connsiteY145" fmla="*/ 0 h 511744"/>
              <a:gd name="connsiteX146" fmla="*/ 1213742 w 1609742"/>
              <a:gd name="connsiteY146" fmla="*/ 12872 h 511744"/>
              <a:gd name="connsiteX147" fmla="*/ 1200871 w 1609742"/>
              <a:gd name="connsiteY147" fmla="*/ 25744 h 511744"/>
              <a:gd name="connsiteX148" fmla="*/ 1188000 w 1609742"/>
              <a:gd name="connsiteY148" fmla="*/ 12872 h 511744"/>
              <a:gd name="connsiteX149" fmla="*/ 1200871 w 1609742"/>
              <a:gd name="connsiteY149" fmla="*/ 0 h 511744"/>
              <a:gd name="connsiteX150" fmla="*/ 1002871 w 1609742"/>
              <a:gd name="connsiteY150" fmla="*/ 0 h 511744"/>
              <a:gd name="connsiteX151" fmla="*/ 1015742 w 1609742"/>
              <a:gd name="connsiteY151" fmla="*/ 12872 h 511744"/>
              <a:gd name="connsiteX152" fmla="*/ 1002871 w 1609742"/>
              <a:gd name="connsiteY152" fmla="*/ 25744 h 511744"/>
              <a:gd name="connsiteX153" fmla="*/ 990000 w 1609742"/>
              <a:gd name="connsiteY153" fmla="*/ 12872 h 511744"/>
              <a:gd name="connsiteX154" fmla="*/ 1002871 w 1609742"/>
              <a:gd name="connsiteY154" fmla="*/ 0 h 511744"/>
              <a:gd name="connsiteX155" fmla="*/ 804871 w 1609742"/>
              <a:gd name="connsiteY155" fmla="*/ 0 h 511744"/>
              <a:gd name="connsiteX156" fmla="*/ 817742 w 1609742"/>
              <a:gd name="connsiteY156" fmla="*/ 12872 h 511744"/>
              <a:gd name="connsiteX157" fmla="*/ 804871 w 1609742"/>
              <a:gd name="connsiteY157" fmla="*/ 25744 h 511744"/>
              <a:gd name="connsiteX158" fmla="*/ 792000 w 1609742"/>
              <a:gd name="connsiteY158" fmla="*/ 12872 h 511744"/>
              <a:gd name="connsiteX159" fmla="*/ 804871 w 1609742"/>
              <a:gd name="connsiteY159" fmla="*/ 0 h 511744"/>
              <a:gd name="connsiteX160" fmla="*/ 606871 w 1609742"/>
              <a:gd name="connsiteY160" fmla="*/ 0 h 511744"/>
              <a:gd name="connsiteX161" fmla="*/ 619742 w 1609742"/>
              <a:gd name="connsiteY161" fmla="*/ 12872 h 511744"/>
              <a:gd name="connsiteX162" fmla="*/ 606871 w 1609742"/>
              <a:gd name="connsiteY162" fmla="*/ 25744 h 511744"/>
              <a:gd name="connsiteX163" fmla="*/ 594000 w 1609742"/>
              <a:gd name="connsiteY163" fmla="*/ 12872 h 511744"/>
              <a:gd name="connsiteX164" fmla="*/ 606871 w 1609742"/>
              <a:gd name="connsiteY164" fmla="*/ 0 h 511744"/>
              <a:gd name="connsiteX165" fmla="*/ 408871 w 1609742"/>
              <a:gd name="connsiteY165" fmla="*/ 0 h 511744"/>
              <a:gd name="connsiteX166" fmla="*/ 421742 w 1609742"/>
              <a:gd name="connsiteY166" fmla="*/ 12872 h 511744"/>
              <a:gd name="connsiteX167" fmla="*/ 408871 w 1609742"/>
              <a:gd name="connsiteY167" fmla="*/ 25744 h 511744"/>
              <a:gd name="connsiteX168" fmla="*/ 396000 w 1609742"/>
              <a:gd name="connsiteY168" fmla="*/ 12872 h 511744"/>
              <a:gd name="connsiteX169" fmla="*/ 408871 w 1609742"/>
              <a:gd name="connsiteY169" fmla="*/ 0 h 511744"/>
              <a:gd name="connsiteX170" fmla="*/ 210871 w 1609742"/>
              <a:gd name="connsiteY170" fmla="*/ 0 h 511744"/>
              <a:gd name="connsiteX171" fmla="*/ 223742 w 1609742"/>
              <a:gd name="connsiteY171" fmla="*/ 12872 h 511744"/>
              <a:gd name="connsiteX172" fmla="*/ 210871 w 1609742"/>
              <a:gd name="connsiteY172" fmla="*/ 25744 h 511744"/>
              <a:gd name="connsiteX173" fmla="*/ 198000 w 1609742"/>
              <a:gd name="connsiteY173" fmla="*/ 12872 h 511744"/>
              <a:gd name="connsiteX174" fmla="*/ 210871 w 1609742"/>
              <a:gd name="connsiteY174" fmla="*/ 0 h 511744"/>
              <a:gd name="connsiteX175" fmla="*/ 12871 w 1609742"/>
              <a:gd name="connsiteY175" fmla="*/ 0 h 511744"/>
              <a:gd name="connsiteX176" fmla="*/ 25742 w 1609742"/>
              <a:gd name="connsiteY176" fmla="*/ 12872 h 511744"/>
              <a:gd name="connsiteX177" fmla="*/ 12871 w 1609742"/>
              <a:gd name="connsiteY177" fmla="*/ 25744 h 511744"/>
              <a:gd name="connsiteX178" fmla="*/ 0 w 1609742"/>
              <a:gd name="connsiteY178" fmla="*/ 12872 h 511744"/>
              <a:gd name="connsiteX179" fmla="*/ 12871 w 1609742"/>
              <a:gd name="connsiteY179" fmla="*/ 0 h 51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1609742" h="511744">
                <a:moveTo>
                  <a:pt x="1596871" y="486000"/>
                </a:moveTo>
                <a:cubicBezTo>
                  <a:pt x="1603979" y="486000"/>
                  <a:pt x="1609742" y="491763"/>
                  <a:pt x="1609742" y="498872"/>
                </a:cubicBezTo>
                <a:cubicBezTo>
                  <a:pt x="1609742" y="505981"/>
                  <a:pt x="1603979" y="511744"/>
                  <a:pt x="1596871" y="511744"/>
                </a:cubicBezTo>
                <a:cubicBezTo>
                  <a:pt x="1589763" y="511744"/>
                  <a:pt x="1584000" y="505981"/>
                  <a:pt x="1584000" y="498872"/>
                </a:cubicBezTo>
                <a:cubicBezTo>
                  <a:pt x="1584000" y="491763"/>
                  <a:pt x="1589763" y="486000"/>
                  <a:pt x="1596871" y="486000"/>
                </a:cubicBezTo>
                <a:close/>
                <a:moveTo>
                  <a:pt x="1398871" y="486000"/>
                </a:moveTo>
                <a:cubicBezTo>
                  <a:pt x="1405979" y="486000"/>
                  <a:pt x="1411742" y="491763"/>
                  <a:pt x="1411742" y="498872"/>
                </a:cubicBezTo>
                <a:cubicBezTo>
                  <a:pt x="1411742" y="505981"/>
                  <a:pt x="1405979" y="511744"/>
                  <a:pt x="1398871" y="511744"/>
                </a:cubicBezTo>
                <a:cubicBezTo>
                  <a:pt x="1391763" y="511744"/>
                  <a:pt x="1386000" y="505981"/>
                  <a:pt x="1386000" y="498872"/>
                </a:cubicBezTo>
                <a:cubicBezTo>
                  <a:pt x="1386000" y="491763"/>
                  <a:pt x="1391763" y="486000"/>
                  <a:pt x="1398871" y="486000"/>
                </a:cubicBezTo>
                <a:close/>
                <a:moveTo>
                  <a:pt x="1200871" y="486000"/>
                </a:moveTo>
                <a:cubicBezTo>
                  <a:pt x="1207979" y="486000"/>
                  <a:pt x="1213742" y="491763"/>
                  <a:pt x="1213742" y="498872"/>
                </a:cubicBezTo>
                <a:cubicBezTo>
                  <a:pt x="1213742" y="505981"/>
                  <a:pt x="1207979" y="511744"/>
                  <a:pt x="1200871" y="511744"/>
                </a:cubicBezTo>
                <a:cubicBezTo>
                  <a:pt x="1193763" y="511744"/>
                  <a:pt x="1188000" y="505981"/>
                  <a:pt x="1188000" y="498872"/>
                </a:cubicBezTo>
                <a:cubicBezTo>
                  <a:pt x="1188000" y="491763"/>
                  <a:pt x="1193763" y="486000"/>
                  <a:pt x="1200871" y="486000"/>
                </a:cubicBezTo>
                <a:close/>
                <a:moveTo>
                  <a:pt x="1002871" y="486000"/>
                </a:moveTo>
                <a:cubicBezTo>
                  <a:pt x="1009979" y="486000"/>
                  <a:pt x="1015742" y="491763"/>
                  <a:pt x="1015742" y="498872"/>
                </a:cubicBezTo>
                <a:cubicBezTo>
                  <a:pt x="1015742" y="505981"/>
                  <a:pt x="1009979" y="511744"/>
                  <a:pt x="1002871" y="511744"/>
                </a:cubicBezTo>
                <a:cubicBezTo>
                  <a:pt x="995763" y="511744"/>
                  <a:pt x="990000" y="505981"/>
                  <a:pt x="990000" y="498872"/>
                </a:cubicBezTo>
                <a:cubicBezTo>
                  <a:pt x="990000" y="491763"/>
                  <a:pt x="995763" y="486000"/>
                  <a:pt x="1002871" y="486000"/>
                </a:cubicBezTo>
                <a:close/>
                <a:moveTo>
                  <a:pt x="804871" y="486000"/>
                </a:moveTo>
                <a:cubicBezTo>
                  <a:pt x="811979" y="486000"/>
                  <a:pt x="817742" y="491763"/>
                  <a:pt x="817742" y="498872"/>
                </a:cubicBezTo>
                <a:cubicBezTo>
                  <a:pt x="817742" y="505981"/>
                  <a:pt x="811979" y="511744"/>
                  <a:pt x="804871" y="511744"/>
                </a:cubicBezTo>
                <a:cubicBezTo>
                  <a:pt x="797763" y="511744"/>
                  <a:pt x="792000" y="505981"/>
                  <a:pt x="792000" y="498872"/>
                </a:cubicBezTo>
                <a:cubicBezTo>
                  <a:pt x="792000" y="491763"/>
                  <a:pt x="797763" y="486000"/>
                  <a:pt x="804871" y="486000"/>
                </a:cubicBezTo>
                <a:close/>
                <a:moveTo>
                  <a:pt x="606871" y="486000"/>
                </a:moveTo>
                <a:cubicBezTo>
                  <a:pt x="613979" y="486000"/>
                  <a:pt x="619742" y="491763"/>
                  <a:pt x="619742" y="498872"/>
                </a:cubicBezTo>
                <a:cubicBezTo>
                  <a:pt x="619742" y="505981"/>
                  <a:pt x="613979" y="511744"/>
                  <a:pt x="606871" y="511744"/>
                </a:cubicBezTo>
                <a:cubicBezTo>
                  <a:pt x="599763" y="511744"/>
                  <a:pt x="594000" y="505981"/>
                  <a:pt x="594000" y="498872"/>
                </a:cubicBezTo>
                <a:cubicBezTo>
                  <a:pt x="594000" y="491763"/>
                  <a:pt x="599763" y="486000"/>
                  <a:pt x="606871" y="486000"/>
                </a:cubicBezTo>
                <a:close/>
                <a:moveTo>
                  <a:pt x="408871" y="486000"/>
                </a:moveTo>
                <a:cubicBezTo>
                  <a:pt x="415979" y="486000"/>
                  <a:pt x="421742" y="491763"/>
                  <a:pt x="421742" y="498872"/>
                </a:cubicBezTo>
                <a:cubicBezTo>
                  <a:pt x="421742" y="505981"/>
                  <a:pt x="415979" y="511744"/>
                  <a:pt x="408871" y="511744"/>
                </a:cubicBezTo>
                <a:cubicBezTo>
                  <a:pt x="401763" y="511744"/>
                  <a:pt x="396000" y="505981"/>
                  <a:pt x="396000" y="498872"/>
                </a:cubicBezTo>
                <a:cubicBezTo>
                  <a:pt x="396000" y="491763"/>
                  <a:pt x="401763" y="486000"/>
                  <a:pt x="408871" y="486000"/>
                </a:cubicBezTo>
                <a:close/>
                <a:moveTo>
                  <a:pt x="210871" y="486000"/>
                </a:moveTo>
                <a:cubicBezTo>
                  <a:pt x="217979" y="486000"/>
                  <a:pt x="223742" y="491763"/>
                  <a:pt x="223742" y="498872"/>
                </a:cubicBezTo>
                <a:cubicBezTo>
                  <a:pt x="223742" y="505981"/>
                  <a:pt x="217979" y="511744"/>
                  <a:pt x="210871" y="511744"/>
                </a:cubicBezTo>
                <a:cubicBezTo>
                  <a:pt x="203763" y="511744"/>
                  <a:pt x="198000" y="505981"/>
                  <a:pt x="198000" y="498872"/>
                </a:cubicBezTo>
                <a:cubicBezTo>
                  <a:pt x="198000" y="491763"/>
                  <a:pt x="203763" y="486000"/>
                  <a:pt x="210871" y="486000"/>
                </a:cubicBezTo>
                <a:close/>
                <a:moveTo>
                  <a:pt x="12871" y="486000"/>
                </a:moveTo>
                <a:cubicBezTo>
                  <a:pt x="19979" y="486000"/>
                  <a:pt x="25742" y="491763"/>
                  <a:pt x="25742" y="498872"/>
                </a:cubicBezTo>
                <a:cubicBezTo>
                  <a:pt x="25742" y="505981"/>
                  <a:pt x="19979" y="511744"/>
                  <a:pt x="12871" y="511744"/>
                </a:cubicBezTo>
                <a:cubicBezTo>
                  <a:pt x="5763" y="511744"/>
                  <a:pt x="0" y="505981"/>
                  <a:pt x="0" y="498872"/>
                </a:cubicBezTo>
                <a:cubicBezTo>
                  <a:pt x="0" y="491763"/>
                  <a:pt x="5763" y="486000"/>
                  <a:pt x="12871" y="486000"/>
                </a:cubicBezTo>
                <a:close/>
                <a:moveTo>
                  <a:pt x="1596871" y="324000"/>
                </a:moveTo>
                <a:cubicBezTo>
                  <a:pt x="1603979" y="324000"/>
                  <a:pt x="1609742" y="329763"/>
                  <a:pt x="1609742" y="336872"/>
                </a:cubicBezTo>
                <a:cubicBezTo>
                  <a:pt x="1609742" y="343981"/>
                  <a:pt x="1603979" y="349744"/>
                  <a:pt x="1596871" y="349744"/>
                </a:cubicBezTo>
                <a:cubicBezTo>
                  <a:pt x="1589763" y="349744"/>
                  <a:pt x="1584000" y="343981"/>
                  <a:pt x="1584000" y="336872"/>
                </a:cubicBezTo>
                <a:cubicBezTo>
                  <a:pt x="1584000" y="329763"/>
                  <a:pt x="1589763" y="324000"/>
                  <a:pt x="1596871" y="324000"/>
                </a:cubicBezTo>
                <a:close/>
                <a:moveTo>
                  <a:pt x="1398871" y="324000"/>
                </a:moveTo>
                <a:cubicBezTo>
                  <a:pt x="1405979" y="324000"/>
                  <a:pt x="1411742" y="329763"/>
                  <a:pt x="1411742" y="336872"/>
                </a:cubicBezTo>
                <a:cubicBezTo>
                  <a:pt x="1411742" y="343981"/>
                  <a:pt x="1405979" y="349744"/>
                  <a:pt x="1398871" y="349744"/>
                </a:cubicBezTo>
                <a:cubicBezTo>
                  <a:pt x="1391763" y="349744"/>
                  <a:pt x="1386000" y="343981"/>
                  <a:pt x="1386000" y="336872"/>
                </a:cubicBezTo>
                <a:cubicBezTo>
                  <a:pt x="1386000" y="329763"/>
                  <a:pt x="1391763" y="324000"/>
                  <a:pt x="1398871" y="324000"/>
                </a:cubicBezTo>
                <a:close/>
                <a:moveTo>
                  <a:pt x="1200871" y="324000"/>
                </a:moveTo>
                <a:cubicBezTo>
                  <a:pt x="1207979" y="324000"/>
                  <a:pt x="1213742" y="329763"/>
                  <a:pt x="1213742" y="336872"/>
                </a:cubicBezTo>
                <a:cubicBezTo>
                  <a:pt x="1213742" y="343981"/>
                  <a:pt x="1207979" y="349744"/>
                  <a:pt x="1200871" y="349744"/>
                </a:cubicBezTo>
                <a:cubicBezTo>
                  <a:pt x="1193763" y="349744"/>
                  <a:pt x="1188000" y="343981"/>
                  <a:pt x="1188000" y="336872"/>
                </a:cubicBezTo>
                <a:cubicBezTo>
                  <a:pt x="1188000" y="329763"/>
                  <a:pt x="1193763" y="324000"/>
                  <a:pt x="1200871" y="324000"/>
                </a:cubicBezTo>
                <a:close/>
                <a:moveTo>
                  <a:pt x="1002871" y="324000"/>
                </a:moveTo>
                <a:cubicBezTo>
                  <a:pt x="1009979" y="324000"/>
                  <a:pt x="1015742" y="329763"/>
                  <a:pt x="1015742" y="336872"/>
                </a:cubicBezTo>
                <a:cubicBezTo>
                  <a:pt x="1015742" y="343981"/>
                  <a:pt x="1009979" y="349744"/>
                  <a:pt x="1002871" y="349744"/>
                </a:cubicBezTo>
                <a:cubicBezTo>
                  <a:pt x="995763" y="349744"/>
                  <a:pt x="990000" y="343981"/>
                  <a:pt x="990000" y="336872"/>
                </a:cubicBezTo>
                <a:cubicBezTo>
                  <a:pt x="990000" y="329763"/>
                  <a:pt x="995763" y="324000"/>
                  <a:pt x="1002871" y="324000"/>
                </a:cubicBezTo>
                <a:close/>
                <a:moveTo>
                  <a:pt x="804871" y="324000"/>
                </a:moveTo>
                <a:cubicBezTo>
                  <a:pt x="811979" y="324000"/>
                  <a:pt x="817742" y="329763"/>
                  <a:pt x="817742" y="336872"/>
                </a:cubicBezTo>
                <a:cubicBezTo>
                  <a:pt x="817742" y="343981"/>
                  <a:pt x="811979" y="349744"/>
                  <a:pt x="804871" y="349744"/>
                </a:cubicBezTo>
                <a:cubicBezTo>
                  <a:pt x="797763" y="349744"/>
                  <a:pt x="792000" y="343981"/>
                  <a:pt x="792000" y="336872"/>
                </a:cubicBezTo>
                <a:cubicBezTo>
                  <a:pt x="792000" y="329763"/>
                  <a:pt x="797763" y="324000"/>
                  <a:pt x="804871" y="324000"/>
                </a:cubicBezTo>
                <a:close/>
                <a:moveTo>
                  <a:pt x="606871" y="324000"/>
                </a:moveTo>
                <a:cubicBezTo>
                  <a:pt x="613979" y="324000"/>
                  <a:pt x="619742" y="329763"/>
                  <a:pt x="619742" y="336872"/>
                </a:cubicBezTo>
                <a:cubicBezTo>
                  <a:pt x="619742" y="343981"/>
                  <a:pt x="613979" y="349744"/>
                  <a:pt x="606871" y="349744"/>
                </a:cubicBezTo>
                <a:cubicBezTo>
                  <a:pt x="599763" y="349744"/>
                  <a:pt x="594000" y="343981"/>
                  <a:pt x="594000" y="336872"/>
                </a:cubicBezTo>
                <a:cubicBezTo>
                  <a:pt x="594000" y="329763"/>
                  <a:pt x="599763" y="324000"/>
                  <a:pt x="606871" y="324000"/>
                </a:cubicBezTo>
                <a:close/>
                <a:moveTo>
                  <a:pt x="408871" y="324000"/>
                </a:moveTo>
                <a:cubicBezTo>
                  <a:pt x="415979" y="324000"/>
                  <a:pt x="421742" y="329763"/>
                  <a:pt x="421742" y="336872"/>
                </a:cubicBezTo>
                <a:cubicBezTo>
                  <a:pt x="421742" y="343981"/>
                  <a:pt x="415979" y="349744"/>
                  <a:pt x="408871" y="349744"/>
                </a:cubicBezTo>
                <a:cubicBezTo>
                  <a:pt x="401763" y="349744"/>
                  <a:pt x="396000" y="343981"/>
                  <a:pt x="396000" y="336872"/>
                </a:cubicBezTo>
                <a:cubicBezTo>
                  <a:pt x="396000" y="329763"/>
                  <a:pt x="401763" y="324000"/>
                  <a:pt x="408871" y="324000"/>
                </a:cubicBezTo>
                <a:close/>
                <a:moveTo>
                  <a:pt x="210871" y="324000"/>
                </a:moveTo>
                <a:cubicBezTo>
                  <a:pt x="217979" y="324000"/>
                  <a:pt x="223742" y="329763"/>
                  <a:pt x="223742" y="336872"/>
                </a:cubicBezTo>
                <a:cubicBezTo>
                  <a:pt x="223742" y="343981"/>
                  <a:pt x="217979" y="349744"/>
                  <a:pt x="210871" y="349744"/>
                </a:cubicBezTo>
                <a:cubicBezTo>
                  <a:pt x="203763" y="349744"/>
                  <a:pt x="198000" y="343981"/>
                  <a:pt x="198000" y="336872"/>
                </a:cubicBezTo>
                <a:cubicBezTo>
                  <a:pt x="198000" y="329763"/>
                  <a:pt x="203763" y="324000"/>
                  <a:pt x="210871" y="324000"/>
                </a:cubicBezTo>
                <a:close/>
                <a:moveTo>
                  <a:pt x="12871" y="324000"/>
                </a:moveTo>
                <a:cubicBezTo>
                  <a:pt x="19979" y="324000"/>
                  <a:pt x="25742" y="329763"/>
                  <a:pt x="25742" y="336872"/>
                </a:cubicBezTo>
                <a:cubicBezTo>
                  <a:pt x="25742" y="343981"/>
                  <a:pt x="19979" y="349744"/>
                  <a:pt x="12871" y="349744"/>
                </a:cubicBezTo>
                <a:cubicBezTo>
                  <a:pt x="5763" y="349744"/>
                  <a:pt x="0" y="343981"/>
                  <a:pt x="0" y="336872"/>
                </a:cubicBezTo>
                <a:cubicBezTo>
                  <a:pt x="0" y="329763"/>
                  <a:pt x="5763" y="324000"/>
                  <a:pt x="12871" y="324000"/>
                </a:cubicBezTo>
                <a:close/>
                <a:moveTo>
                  <a:pt x="1596871" y="162000"/>
                </a:moveTo>
                <a:cubicBezTo>
                  <a:pt x="1603979" y="162000"/>
                  <a:pt x="1609742" y="167763"/>
                  <a:pt x="1609742" y="174872"/>
                </a:cubicBezTo>
                <a:cubicBezTo>
                  <a:pt x="1609742" y="181981"/>
                  <a:pt x="1603979" y="187744"/>
                  <a:pt x="1596871" y="187744"/>
                </a:cubicBezTo>
                <a:cubicBezTo>
                  <a:pt x="1589763" y="187744"/>
                  <a:pt x="1584000" y="181981"/>
                  <a:pt x="1584000" y="174872"/>
                </a:cubicBezTo>
                <a:cubicBezTo>
                  <a:pt x="1584000" y="167763"/>
                  <a:pt x="1589763" y="162000"/>
                  <a:pt x="1596871" y="162000"/>
                </a:cubicBezTo>
                <a:close/>
                <a:moveTo>
                  <a:pt x="1398871" y="162000"/>
                </a:moveTo>
                <a:cubicBezTo>
                  <a:pt x="1405979" y="162000"/>
                  <a:pt x="1411742" y="167763"/>
                  <a:pt x="1411742" y="174872"/>
                </a:cubicBezTo>
                <a:cubicBezTo>
                  <a:pt x="1411742" y="181981"/>
                  <a:pt x="1405979" y="187744"/>
                  <a:pt x="1398871" y="187744"/>
                </a:cubicBezTo>
                <a:cubicBezTo>
                  <a:pt x="1391763" y="187744"/>
                  <a:pt x="1386000" y="181981"/>
                  <a:pt x="1386000" y="174872"/>
                </a:cubicBezTo>
                <a:cubicBezTo>
                  <a:pt x="1386000" y="167763"/>
                  <a:pt x="1391763" y="162000"/>
                  <a:pt x="1398871" y="162000"/>
                </a:cubicBezTo>
                <a:close/>
                <a:moveTo>
                  <a:pt x="1200871" y="162000"/>
                </a:moveTo>
                <a:cubicBezTo>
                  <a:pt x="1207979" y="162000"/>
                  <a:pt x="1213742" y="167763"/>
                  <a:pt x="1213742" y="174872"/>
                </a:cubicBezTo>
                <a:cubicBezTo>
                  <a:pt x="1213742" y="181981"/>
                  <a:pt x="1207979" y="187744"/>
                  <a:pt x="1200871" y="187744"/>
                </a:cubicBezTo>
                <a:cubicBezTo>
                  <a:pt x="1193763" y="187744"/>
                  <a:pt x="1188000" y="181981"/>
                  <a:pt x="1188000" y="174872"/>
                </a:cubicBezTo>
                <a:cubicBezTo>
                  <a:pt x="1188000" y="167763"/>
                  <a:pt x="1193763" y="162000"/>
                  <a:pt x="1200871" y="162000"/>
                </a:cubicBezTo>
                <a:close/>
                <a:moveTo>
                  <a:pt x="1002871" y="162000"/>
                </a:moveTo>
                <a:cubicBezTo>
                  <a:pt x="1009979" y="162000"/>
                  <a:pt x="1015742" y="167763"/>
                  <a:pt x="1015742" y="174872"/>
                </a:cubicBezTo>
                <a:cubicBezTo>
                  <a:pt x="1015742" y="181981"/>
                  <a:pt x="1009979" y="187744"/>
                  <a:pt x="1002871" y="187744"/>
                </a:cubicBezTo>
                <a:cubicBezTo>
                  <a:pt x="995763" y="187744"/>
                  <a:pt x="990000" y="181981"/>
                  <a:pt x="990000" y="174872"/>
                </a:cubicBezTo>
                <a:cubicBezTo>
                  <a:pt x="990000" y="167763"/>
                  <a:pt x="995763" y="162000"/>
                  <a:pt x="1002871" y="162000"/>
                </a:cubicBezTo>
                <a:close/>
                <a:moveTo>
                  <a:pt x="804871" y="162000"/>
                </a:moveTo>
                <a:cubicBezTo>
                  <a:pt x="811979" y="162000"/>
                  <a:pt x="817742" y="167763"/>
                  <a:pt x="817742" y="174872"/>
                </a:cubicBezTo>
                <a:cubicBezTo>
                  <a:pt x="817742" y="181981"/>
                  <a:pt x="811979" y="187744"/>
                  <a:pt x="804871" y="187744"/>
                </a:cubicBezTo>
                <a:cubicBezTo>
                  <a:pt x="797763" y="187744"/>
                  <a:pt x="792000" y="181981"/>
                  <a:pt x="792000" y="174872"/>
                </a:cubicBezTo>
                <a:cubicBezTo>
                  <a:pt x="792000" y="167763"/>
                  <a:pt x="797763" y="162000"/>
                  <a:pt x="804871" y="162000"/>
                </a:cubicBezTo>
                <a:close/>
                <a:moveTo>
                  <a:pt x="606871" y="162000"/>
                </a:moveTo>
                <a:cubicBezTo>
                  <a:pt x="613979" y="162000"/>
                  <a:pt x="619742" y="167763"/>
                  <a:pt x="619742" y="174872"/>
                </a:cubicBezTo>
                <a:cubicBezTo>
                  <a:pt x="619742" y="181981"/>
                  <a:pt x="613979" y="187744"/>
                  <a:pt x="606871" y="187744"/>
                </a:cubicBezTo>
                <a:cubicBezTo>
                  <a:pt x="599763" y="187744"/>
                  <a:pt x="594000" y="181981"/>
                  <a:pt x="594000" y="174872"/>
                </a:cubicBezTo>
                <a:cubicBezTo>
                  <a:pt x="594000" y="167763"/>
                  <a:pt x="599763" y="162000"/>
                  <a:pt x="606871" y="162000"/>
                </a:cubicBezTo>
                <a:close/>
                <a:moveTo>
                  <a:pt x="408871" y="162000"/>
                </a:moveTo>
                <a:cubicBezTo>
                  <a:pt x="415979" y="162000"/>
                  <a:pt x="421742" y="167763"/>
                  <a:pt x="421742" y="174872"/>
                </a:cubicBezTo>
                <a:cubicBezTo>
                  <a:pt x="421742" y="181981"/>
                  <a:pt x="415979" y="187744"/>
                  <a:pt x="408871" y="187744"/>
                </a:cubicBezTo>
                <a:cubicBezTo>
                  <a:pt x="401763" y="187744"/>
                  <a:pt x="396000" y="181981"/>
                  <a:pt x="396000" y="174872"/>
                </a:cubicBezTo>
                <a:cubicBezTo>
                  <a:pt x="396000" y="167763"/>
                  <a:pt x="401763" y="162000"/>
                  <a:pt x="408871" y="162000"/>
                </a:cubicBezTo>
                <a:close/>
                <a:moveTo>
                  <a:pt x="210871" y="162000"/>
                </a:moveTo>
                <a:cubicBezTo>
                  <a:pt x="217979" y="162000"/>
                  <a:pt x="223742" y="167763"/>
                  <a:pt x="223742" y="174872"/>
                </a:cubicBezTo>
                <a:cubicBezTo>
                  <a:pt x="223742" y="181981"/>
                  <a:pt x="217979" y="187744"/>
                  <a:pt x="210871" y="187744"/>
                </a:cubicBezTo>
                <a:cubicBezTo>
                  <a:pt x="203763" y="187744"/>
                  <a:pt x="198000" y="181981"/>
                  <a:pt x="198000" y="174872"/>
                </a:cubicBezTo>
                <a:cubicBezTo>
                  <a:pt x="198000" y="167763"/>
                  <a:pt x="203763" y="162000"/>
                  <a:pt x="210871" y="162000"/>
                </a:cubicBezTo>
                <a:close/>
                <a:moveTo>
                  <a:pt x="12871" y="162000"/>
                </a:moveTo>
                <a:cubicBezTo>
                  <a:pt x="19979" y="162000"/>
                  <a:pt x="25742" y="167763"/>
                  <a:pt x="25742" y="174872"/>
                </a:cubicBezTo>
                <a:cubicBezTo>
                  <a:pt x="25742" y="181981"/>
                  <a:pt x="19979" y="187744"/>
                  <a:pt x="12871" y="187744"/>
                </a:cubicBezTo>
                <a:cubicBezTo>
                  <a:pt x="5763" y="187744"/>
                  <a:pt x="0" y="181981"/>
                  <a:pt x="0" y="174872"/>
                </a:cubicBezTo>
                <a:cubicBezTo>
                  <a:pt x="0" y="167763"/>
                  <a:pt x="5763" y="162000"/>
                  <a:pt x="12871" y="162000"/>
                </a:cubicBezTo>
                <a:close/>
                <a:moveTo>
                  <a:pt x="1596871" y="0"/>
                </a:moveTo>
                <a:cubicBezTo>
                  <a:pt x="1603979" y="0"/>
                  <a:pt x="1609742" y="5763"/>
                  <a:pt x="1609742" y="12872"/>
                </a:cubicBezTo>
                <a:cubicBezTo>
                  <a:pt x="1609742" y="19981"/>
                  <a:pt x="1603979" y="25744"/>
                  <a:pt x="1596871" y="25744"/>
                </a:cubicBezTo>
                <a:cubicBezTo>
                  <a:pt x="1589763" y="25744"/>
                  <a:pt x="1584000" y="19981"/>
                  <a:pt x="1584000" y="12872"/>
                </a:cubicBezTo>
                <a:cubicBezTo>
                  <a:pt x="1584000" y="5763"/>
                  <a:pt x="1589763" y="0"/>
                  <a:pt x="1596871" y="0"/>
                </a:cubicBezTo>
                <a:close/>
                <a:moveTo>
                  <a:pt x="1398871" y="0"/>
                </a:moveTo>
                <a:cubicBezTo>
                  <a:pt x="1405979" y="0"/>
                  <a:pt x="1411742" y="5763"/>
                  <a:pt x="1411742" y="12872"/>
                </a:cubicBezTo>
                <a:cubicBezTo>
                  <a:pt x="1411742" y="19981"/>
                  <a:pt x="1405979" y="25744"/>
                  <a:pt x="1398871" y="25744"/>
                </a:cubicBezTo>
                <a:cubicBezTo>
                  <a:pt x="1391763" y="25744"/>
                  <a:pt x="1386000" y="19981"/>
                  <a:pt x="1386000" y="12872"/>
                </a:cubicBezTo>
                <a:cubicBezTo>
                  <a:pt x="1386000" y="5763"/>
                  <a:pt x="1391763" y="0"/>
                  <a:pt x="1398871" y="0"/>
                </a:cubicBezTo>
                <a:close/>
                <a:moveTo>
                  <a:pt x="1200871" y="0"/>
                </a:moveTo>
                <a:cubicBezTo>
                  <a:pt x="1207979" y="0"/>
                  <a:pt x="1213742" y="5763"/>
                  <a:pt x="1213742" y="12872"/>
                </a:cubicBezTo>
                <a:cubicBezTo>
                  <a:pt x="1213742" y="19981"/>
                  <a:pt x="1207979" y="25744"/>
                  <a:pt x="1200871" y="25744"/>
                </a:cubicBezTo>
                <a:cubicBezTo>
                  <a:pt x="1193763" y="25744"/>
                  <a:pt x="1188000" y="19981"/>
                  <a:pt x="1188000" y="12872"/>
                </a:cubicBezTo>
                <a:cubicBezTo>
                  <a:pt x="1188000" y="5763"/>
                  <a:pt x="1193763" y="0"/>
                  <a:pt x="1200871" y="0"/>
                </a:cubicBezTo>
                <a:close/>
                <a:moveTo>
                  <a:pt x="1002871" y="0"/>
                </a:moveTo>
                <a:cubicBezTo>
                  <a:pt x="1009979" y="0"/>
                  <a:pt x="1015742" y="5763"/>
                  <a:pt x="1015742" y="12872"/>
                </a:cubicBezTo>
                <a:cubicBezTo>
                  <a:pt x="1015742" y="19981"/>
                  <a:pt x="1009979" y="25744"/>
                  <a:pt x="1002871" y="25744"/>
                </a:cubicBezTo>
                <a:cubicBezTo>
                  <a:pt x="995763" y="25744"/>
                  <a:pt x="990000" y="19981"/>
                  <a:pt x="990000" y="12872"/>
                </a:cubicBezTo>
                <a:cubicBezTo>
                  <a:pt x="990000" y="5763"/>
                  <a:pt x="995763" y="0"/>
                  <a:pt x="1002871" y="0"/>
                </a:cubicBezTo>
                <a:close/>
                <a:moveTo>
                  <a:pt x="804871" y="0"/>
                </a:moveTo>
                <a:cubicBezTo>
                  <a:pt x="811979" y="0"/>
                  <a:pt x="817742" y="5763"/>
                  <a:pt x="817742" y="12872"/>
                </a:cubicBezTo>
                <a:cubicBezTo>
                  <a:pt x="817742" y="19981"/>
                  <a:pt x="811979" y="25744"/>
                  <a:pt x="804871" y="25744"/>
                </a:cubicBezTo>
                <a:cubicBezTo>
                  <a:pt x="797763" y="25744"/>
                  <a:pt x="792000" y="19981"/>
                  <a:pt x="792000" y="12872"/>
                </a:cubicBezTo>
                <a:cubicBezTo>
                  <a:pt x="792000" y="5763"/>
                  <a:pt x="797763" y="0"/>
                  <a:pt x="804871" y="0"/>
                </a:cubicBezTo>
                <a:close/>
                <a:moveTo>
                  <a:pt x="606871" y="0"/>
                </a:moveTo>
                <a:cubicBezTo>
                  <a:pt x="613979" y="0"/>
                  <a:pt x="619742" y="5763"/>
                  <a:pt x="619742" y="12872"/>
                </a:cubicBezTo>
                <a:cubicBezTo>
                  <a:pt x="619742" y="19981"/>
                  <a:pt x="613979" y="25744"/>
                  <a:pt x="606871" y="25744"/>
                </a:cubicBezTo>
                <a:cubicBezTo>
                  <a:pt x="599763" y="25744"/>
                  <a:pt x="594000" y="19981"/>
                  <a:pt x="594000" y="12872"/>
                </a:cubicBezTo>
                <a:cubicBezTo>
                  <a:pt x="594000" y="5763"/>
                  <a:pt x="599763" y="0"/>
                  <a:pt x="606871" y="0"/>
                </a:cubicBezTo>
                <a:close/>
                <a:moveTo>
                  <a:pt x="408871" y="0"/>
                </a:moveTo>
                <a:cubicBezTo>
                  <a:pt x="415979" y="0"/>
                  <a:pt x="421742" y="5763"/>
                  <a:pt x="421742" y="12872"/>
                </a:cubicBezTo>
                <a:cubicBezTo>
                  <a:pt x="421742" y="19981"/>
                  <a:pt x="415979" y="25744"/>
                  <a:pt x="408871" y="25744"/>
                </a:cubicBezTo>
                <a:cubicBezTo>
                  <a:pt x="401763" y="25744"/>
                  <a:pt x="396000" y="19981"/>
                  <a:pt x="396000" y="12872"/>
                </a:cubicBezTo>
                <a:cubicBezTo>
                  <a:pt x="396000" y="5763"/>
                  <a:pt x="401763" y="0"/>
                  <a:pt x="408871" y="0"/>
                </a:cubicBezTo>
                <a:close/>
                <a:moveTo>
                  <a:pt x="210871" y="0"/>
                </a:moveTo>
                <a:cubicBezTo>
                  <a:pt x="217979" y="0"/>
                  <a:pt x="223742" y="5763"/>
                  <a:pt x="223742" y="12872"/>
                </a:cubicBezTo>
                <a:cubicBezTo>
                  <a:pt x="223742" y="19981"/>
                  <a:pt x="217979" y="25744"/>
                  <a:pt x="210871" y="25744"/>
                </a:cubicBezTo>
                <a:cubicBezTo>
                  <a:pt x="203763" y="25744"/>
                  <a:pt x="198000" y="19981"/>
                  <a:pt x="198000" y="12872"/>
                </a:cubicBezTo>
                <a:cubicBezTo>
                  <a:pt x="198000" y="5763"/>
                  <a:pt x="203763" y="0"/>
                  <a:pt x="210871" y="0"/>
                </a:cubicBezTo>
                <a:close/>
                <a:moveTo>
                  <a:pt x="12871" y="0"/>
                </a:moveTo>
                <a:cubicBezTo>
                  <a:pt x="19979" y="0"/>
                  <a:pt x="25742" y="5763"/>
                  <a:pt x="25742" y="12872"/>
                </a:cubicBezTo>
                <a:cubicBezTo>
                  <a:pt x="25742" y="19981"/>
                  <a:pt x="19979" y="25744"/>
                  <a:pt x="12871" y="25744"/>
                </a:cubicBezTo>
                <a:cubicBezTo>
                  <a:pt x="5763" y="25744"/>
                  <a:pt x="0" y="19981"/>
                  <a:pt x="0" y="12872"/>
                </a:cubicBezTo>
                <a:cubicBezTo>
                  <a:pt x="0" y="5763"/>
                  <a:pt x="5763" y="0"/>
                  <a:pt x="12871"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endParaRPr>
          </a:p>
        </p:txBody>
      </p:sp>
      <p:sp>
        <p:nvSpPr>
          <p:cNvPr id="8" name="矩形 7"/>
          <p:cNvSpPr/>
          <p:nvPr userDrawn="1"/>
        </p:nvSpPr>
        <p:spPr>
          <a:xfrm>
            <a:off x="3486149" y="3295650"/>
            <a:ext cx="6410325"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Ins="180000" rtlCol="0" anchor="ctr"/>
          <a:lstStyle/>
          <a:p>
            <a:pPr algn="r"/>
            <a:endParaRPr kumimoji="1" lang="zh-CN" altLang="en-US" sz="4000" b="1" spc="600" dirty="0">
              <a:solidFill>
                <a:schemeClr val="bg1"/>
              </a:solidFill>
              <a:latin typeface="阿里巴巴普惠体 R" panose="00020600040101010101" pitchFamily="18" charset="-122"/>
              <a:ea typeface="阿里巴巴普惠体 R" panose="00020600040101010101" pitchFamily="18" charset="-122"/>
            </a:endParaRPr>
          </a:p>
        </p:txBody>
      </p:sp>
      <p:sp>
        <p:nvSpPr>
          <p:cNvPr id="9" name="PA-文本框 4"/>
          <p:cNvSpPr txBox="1"/>
          <p:nvPr userDrawn="1">
            <p:custDataLst>
              <p:tags r:id="rId2"/>
            </p:custDataLst>
          </p:nvPr>
        </p:nvSpPr>
        <p:spPr>
          <a:xfrm>
            <a:off x="3758060" y="3558931"/>
            <a:ext cx="2206039" cy="311638"/>
          </a:xfrm>
          <a:custGeom>
            <a:avLst/>
            <a:gdLst/>
            <a:ahLst/>
            <a:cxnLst/>
            <a:rect l="l" t="t" r="r" b="b"/>
            <a:pathLst>
              <a:path w="2206039" h="311638">
                <a:moveTo>
                  <a:pt x="421084" y="56879"/>
                </a:moveTo>
                <a:cubicBezTo>
                  <a:pt x="393797" y="57391"/>
                  <a:pt x="371861" y="66712"/>
                  <a:pt x="355278" y="84840"/>
                </a:cubicBezTo>
                <a:cubicBezTo>
                  <a:pt x="338694" y="102968"/>
                  <a:pt x="330176" y="126832"/>
                  <a:pt x="329723" y="156432"/>
                </a:cubicBezTo>
                <a:cubicBezTo>
                  <a:pt x="330176" y="185622"/>
                  <a:pt x="338694" y="209178"/>
                  <a:pt x="355278" y="227102"/>
                </a:cubicBezTo>
                <a:cubicBezTo>
                  <a:pt x="371861" y="245025"/>
                  <a:pt x="393797" y="254243"/>
                  <a:pt x="421084" y="254755"/>
                </a:cubicBezTo>
                <a:cubicBezTo>
                  <a:pt x="448371" y="254243"/>
                  <a:pt x="470306" y="245025"/>
                  <a:pt x="486890" y="227102"/>
                </a:cubicBezTo>
                <a:cubicBezTo>
                  <a:pt x="503474" y="209178"/>
                  <a:pt x="511993" y="185622"/>
                  <a:pt x="512445" y="156432"/>
                </a:cubicBezTo>
                <a:cubicBezTo>
                  <a:pt x="511993" y="126832"/>
                  <a:pt x="503474" y="102968"/>
                  <a:pt x="486890" y="84840"/>
                </a:cubicBezTo>
                <a:cubicBezTo>
                  <a:pt x="470306" y="66712"/>
                  <a:pt x="448371" y="57391"/>
                  <a:pt x="421084" y="56879"/>
                </a:cubicBezTo>
                <a:close/>
                <a:moveTo>
                  <a:pt x="1709176" y="5324"/>
                </a:moveTo>
                <a:lnTo>
                  <a:pt x="1966747" y="5324"/>
                </a:lnTo>
                <a:lnTo>
                  <a:pt x="1966747" y="60156"/>
                </a:lnTo>
                <a:lnTo>
                  <a:pt x="1868859" y="60156"/>
                </a:lnTo>
                <a:lnTo>
                  <a:pt x="1868859" y="306311"/>
                </a:lnTo>
                <a:lnTo>
                  <a:pt x="1806654" y="306311"/>
                </a:lnTo>
                <a:lnTo>
                  <a:pt x="1806654" y="60156"/>
                </a:lnTo>
                <a:lnTo>
                  <a:pt x="1709176" y="60156"/>
                </a:lnTo>
                <a:close/>
                <a:moveTo>
                  <a:pt x="1189187" y="5324"/>
                </a:moveTo>
                <a:lnTo>
                  <a:pt x="1383684" y="5324"/>
                </a:lnTo>
                <a:lnTo>
                  <a:pt x="1383684" y="62204"/>
                </a:lnTo>
                <a:lnTo>
                  <a:pt x="1251801" y="62204"/>
                </a:lnTo>
                <a:lnTo>
                  <a:pt x="1251801" y="127377"/>
                </a:lnTo>
                <a:lnTo>
                  <a:pt x="1366072" y="127377"/>
                </a:lnTo>
                <a:lnTo>
                  <a:pt x="1366072" y="180161"/>
                </a:lnTo>
                <a:lnTo>
                  <a:pt x="1251801" y="180161"/>
                </a:lnTo>
                <a:lnTo>
                  <a:pt x="1251801" y="249431"/>
                </a:lnTo>
                <a:lnTo>
                  <a:pt x="1386960" y="249431"/>
                </a:lnTo>
                <a:lnTo>
                  <a:pt x="1386960" y="306311"/>
                </a:lnTo>
                <a:lnTo>
                  <a:pt x="1189187" y="306311"/>
                </a:lnTo>
                <a:close/>
                <a:moveTo>
                  <a:pt x="899551" y="5324"/>
                </a:moveTo>
                <a:lnTo>
                  <a:pt x="1157122" y="5324"/>
                </a:lnTo>
                <a:lnTo>
                  <a:pt x="1157122" y="60156"/>
                </a:lnTo>
                <a:lnTo>
                  <a:pt x="1059234" y="60156"/>
                </a:lnTo>
                <a:lnTo>
                  <a:pt x="1059234" y="306311"/>
                </a:lnTo>
                <a:lnTo>
                  <a:pt x="997029" y="306311"/>
                </a:lnTo>
                <a:lnTo>
                  <a:pt x="997029" y="60156"/>
                </a:lnTo>
                <a:lnTo>
                  <a:pt x="899551" y="60156"/>
                </a:lnTo>
                <a:close/>
                <a:moveTo>
                  <a:pt x="2090529" y="0"/>
                </a:moveTo>
                <a:cubicBezTo>
                  <a:pt x="2112178" y="110"/>
                  <a:pt x="2131978" y="2958"/>
                  <a:pt x="2149926" y="8542"/>
                </a:cubicBezTo>
                <a:cubicBezTo>
                  <a:pt x="2167874" y="14126"/>
                  <a:pt x="2183157" y="21781"/>
                  <a:pt x="2195774" y="31509"/>
                </a:cubicBezTo>
                <a:lnTo>
                  <a:pt x="2163445" y="83099"/>
                </a:lnTo>
                <a:cubicBezTo>
                  <a:pt x="2154330" y="75554"/>
                  <a:pt x="2143803" y="69340"/>
                  <a:pt x="2131862" y="64458"/>
                </a:cubicBezTo>
                <a:cubicBezTo>
                  <a:pt x="2119922" y="59576"/>
                  <a:pt x="2106007" y="57050"/>
                  <a:pt x="2090119" y="56879"/>
                </a:cubicBezTo>
                <a:cubicBezTo>
                  <a:pt x="2076672" y="56862"/>
                  <a:pt x="2066172" y="59559"/>
                  <a:pt x="2058616" y="64970"/>
                </a:cubicBezTo>
                <a:cubicBezTo>
                  <a:pt x="2051060" y="70382"/>
                  <a:pt x="2047218" y="78609"/>
                  <a:pt x="2047091" y="89654"/>
                </a:cubicBezTo>
                <a:cubicBezTo>
                  <a:pt x="2046629" y="98078"/>
                  <a:pt x="2050420" y="104889"/>
                  <a:pt x="2058462" y="110087"/>
                </a:cubicBezTo>
                <a:cubicBezTo>
                  <a:pt x="2066504" y="115284"/>
                  <a:pt x="2081564" y="119945"/>
                  <a:pt x="2103642" y="124067"/>
                </a:cubicBezTo>
                <a:cubicBezTo>
                  <a:pt x="2141949" y="132133"/>
                  <a:pt x="2168735" y="143552"/>
                  <a:pt x="2184002" y="158327"/>
                </a:cubicBezTo>
                <a:cubicBezTo>
                  <a:pt x="2199269" y="173101"/>
                  <a:pt x="2206603" y="191997"/>
                  <a:pt x="2206006" y="215016"/>
                </a:cubicBezTo>
                <a:cubicBezTo>
                  <a:pt x="2205692" y="244305"/>
                  <a:pt x="2195577" y="267626"/>
                  <a:pt x="2175662" y="284980"/>
                </a:cubicBezTo>
                <a:cubicBezTo>
                  <a:pt x="2155747" y="302333"/>
                  <a:pt x="2127916" y="311218"/>
                  <a:pt x="2092168" y="311635"/>
                </a:cubicBezTo>
                <a:cubicBezTo>
                  <a:pt x="2069093" y="311575"/>
                  <a:pt x="2047641" y="308114"/>
                  <a:pt x="2027811" y="301251"/>
                </a:cubicBezTo>
                <a:cubicBezTo>
                  <a:pt x="2007982" y="294389"/>
                  <a:pt x="1990533" y="284482"/>
                  <a:pt x="1975466" y="271533"/>
                </a:cubicBezTo>
                <a:lnTo>
                  <a:pt x="2009440" y="219523"/>
                </a:lnTo>
                <a:cubicBezTo>
                  <a:pt x="2019824" y="230311"/>
                  <a:pt x="2032619" y="238846"/>
                  <a:pt x="2047823" y="245128"/>
                </a:cubicBezTo>
                <a:cubicBezTo>
                  <a:pt x="2063026" y="251410"/>
                  <a:pt x="2078491" y="254619"/>
                  <a:pt x="2094217" y="254755"/>
                </a:cubicBezTo>
                <a:cubicBezTo>
                  <a:pt x="2110088" y="254721"/>
                  <a:pt x="2122296" y="251819"/>
                  <a:pt x="2130842" y="246050"/>
                </a:cubicBezTo>
                <a:cubicBezTo>
                  <a:pt x="2139388" y="240280"/>
                  <a:pt x="2143707" y="231847"/>
                  <a:pt x="2143801" y="220752"/>
                </a:cubicBezTo>
                <a:cubicBezTo>
                  <a:pt x="2144168" y="212080"/>
                  <a:pt x="2140053" y="204945"/>
                  <a:pt x="2131456" y="199346"/>
                </a:cubicBezTo>
                <a:cubicBezTo>
                  <a:pt x="2122859" y="193747"/>
                  <a:pt x="2107578" y="188865"/>
                  <a:pt x="2085611" y="184700"/>
                </a:cubicBezTo>
                <a:cubicBezTo>
                  <a:pt x="2047356" y="176276"/>
                  <a:pt x="2020774" y="164344"/>
                  <a:pt x="2005866" y="148904"/>
                </a:cubicBezTo>
                <a:cubicBezTo>
                  <a:pt x="1990957" y="133464"/>
                  <a:pt x="1983828" y="114670"/>
                  <a:pt x="1984477" y="92522"/>
                </a:cubicBezTo>
                <a:cubicBezTo>
                  <a:pt x="1984851" y="65017"/>
                  <a:pt x="1994436" y="42839"/>
                  <a:pt x="2013233" y="25989"/>
                </a:cubicBezTo>
                <a:cubicBezTo>
                  <a:pt x="2032030" y="9139"/>
                  <a:pt x="2057795" y="476"/>
                  <a:pt x="2090529" y="0"/>
                </a:cubicBezTo>
                <a:close/>
                <a:moveTo>
                  <a:pt x="1427312" y="0"/>
                </a:moveTo>
                <a:lnTo>
                  <a:pt x="1428949" y="0"/>
                </a:lnTo>
                <a:lnTo>
                  <a:pt x="1606706" y="173222"/>
                </a:lnTo>
                <a:lnTo>
                  <a:pt x="1606706" y="5324"/>
                </a:lnTo>
                <a:lnTo>
                  <a:pt x="1669319" y="5324"/>
                </a:lnTo>
                <a:lnTo>
                  <a:pt x="1669319" y="311635"/>
                </a:lnTo>
                <a:lnTo>
                  <a:pt x="1667682" y="311635"/>
                </a:lnTo>
                <a:lnTo>
                  <a:pt x="1489925" y="138414"/>
                </a:lnTo>
                <a:lnTo>
                  <a:pt x="1489925" y="306311"/>
                </a:lnTo>
                <a:lnTo>
                  <a:pt x="1427312" y="306311"/>
                </a:lnTo>
                <a:close/>
                <a:moveTo>
                  <a:pt x="617687" y="0"/>
                </a:moveTo>
                <a:lnTo>
                  <a:pt x="619324" y="0"/>
                </a:lnTo>
                <a:lnTo>
                  <a:pt x="797081" y="173222"/>
                </a:lnTo>
                <a:lnTo>
                  <a:pt x="797081" y="5324"/>
                </a:lnTo>
                <a:lnTo>
                  <a:pt x="859694" y="5324"/>
                </a:lnTo>
                <a:lnTo>
                  <a:pt x="859694" y="311635"/>
                </a:lnTo>
                <a:lnTo>
                  <a:pt x="858057" y="311635"/>
                </a:lnTo>
                <a:lnTo>
                  <a:pt x="680301" y="138414"/>
                </a:lnTo>
                <a:lnTo>
                  <a:pt x="680301" y="306311"/>
                </a:lnTo>
                <a:lnTo>
                  <a:pt x="617687" y="306311"/>
                </a:lnTo>
                <a:close/>
                <a:moveTo>
                  <a:pt x="421084" y="0"/>
                </a:moveTo>
                <a:cubicBezTo>
                  <a:pt x="450854" y="254"/>
                  <a:pt x="477341" y="7066"/>
                  <a:pt x="500546" y="20436"/>
                </a:cubicBezTo>
                <a:cubicBezTo>
                  <a:pt x="523750" y="33806"/>
                  <a:pt x="542039" y="52206"/>
                  <a:pt x="555411" y="75635"/>
                </a:cubicBezTo>
                <a:cubicBezTo>
                  <a:pt x="568783" y="99065"/>
                  <a:pt x="575606" y="125997"/>
                  <a:pt x="575878" y="156432"/>
                </a:cubicBezTo>
                <a:cubicBezTo>
                  <a:pt x="575606" y="186593"/>
                  <a:pt x="568783" y="213298"/>
                  <a:pt x="555411" y="236545"/>
                </a:cubicBezTo>
                <a:cubicBezTo>
                  <a:pt x="542039" y="259793"/>
                  <a:pt x="523750" y="278056"/>
                  <a:pt x="500546" y="291335"/>
                </a:cubicBezTo>
                <a:cubicBezTo>
                  <a:pt x="477341" y="304614"/>
                  <a:pt x="450854" y="311380"/>
                  <a:pt x="421084" y="311635"/>
                </a:cubicBezTo>
                <a:cubicBezTo>
                  <a:pt x="391190" y="311380"/>
                  <a:pt x="364677" y="304614"/>
                  <a:pt x="341546" y="291335"/>
                </a:cubicBezTo>
                <a:cubicBezTo>
                  <a:pt x="318415" y="278056"/>
                  <a:pt x="300223" y="259793"/>
                  <a:pt x="286969" y="236545"/>
                </a:cubicBezTo>
                <a:cubicBezTo>
                  <a:pt x="273716" y="213298"/>
                  <a:pt x="266960" y="186593"/>
                  <a:pt x="266700" y="156432"/>
                </a:cubicBezTo>
                <a:cubicBezTo>
                  <a:pt x="266960" y="125997"/>
                  <a:pt x="273716" y="99065"/>
                  <a:pt x="286969" y="75635"/>
                </a:cubicBezTo>
                <a:cubicBezTo>
                  <a:pt x="300223" y="52206"/>
                  <a:pt x="318415" y="33806"/>
                  <a:pt x="341546" y="20436"/>
                </a:cubicBezTo>
                <a:cubicBezTo>
                  <a:pt x="364677" y="7066"/>
                  <a:pt x="391190" y="254"/>
                  <a:pt x="421084" y="0"/>
                </a:cubicBezTo>
                <a:close/>
                <a:moveTo>
                  <a:pt x="154359" y="0"/>
                </a:moveTo>
                <a:cubicBezTo>
                  <a:pt x="177867" y="8"/>
                  <a:pt x="198328" y="3776"/>
                  <a:pt x="215744" y="11304"/>
                </a:cubicBezTo>
                <a:cubicBezTo>
                  <a:pt x="233159" y="18832"/>
                  <a:pt x="249013" y="30068"/>
                  <a:pt x="263306" y="45012"/>
                </a:cubicBezTo>
                <a:lnTo>
                  <a:pt x="223986" y="90473"/>
                </a:lnTo>
                <a:cubicBezTo>
                  <a:pt x="216017" y="80829"/>
                  <a:pt x="206255" y="72874"/>
                  <a:pt x="194702" y="66609"/>
                </a:cubicBezTo>
                <a:cubicBezTo>
                  <a:pt x="183148" y="60345"/>
                  <a:pt x="169701" y="57101"/>
                  <a:pt x="154359" y="56879"/>
                </a:cubicBezTo>
                <a:cubicBezTo>
                  <a:pt x="126362" y="57409"/>
                  <a:pt x="104228" y="66695"/>
                  <a:pt x="87956" y="84738"/>
                </a:cubicBezTo>
                <a:cubicBezTo>
                  <a:pt x="71684" y="102781"/>
                  <a:pt x="63373" y="126406"/>
                  <a:pt x="63023" y="155612"/>
                </a:cubicBezTo>
                <a:cubicBezTo>
                  <a:pt x="63373" y="184836"/>
                  <a:pt x="71684" y="208530"/>
                  <a:pt x="87956" y="226692"/>
                </a:cubicBezTo>
                <a:cubicBezTo>
                  <a:pt x="104228" y="244855"/>
                  <a:pt x="126362" y="254209"/>
                  <a:pt x="154359" y="254755"/>
                </a:cubicBezTo>
                <a:cubicBezTo>
                  <a:pt x="169914" y="254525"/>
                  <a:pt x="183549" y="251196"/>
                  <a:pt x="195265" y="244769"/>
                </a:cubicBezTo>
                <a:cubicBezTo>
                  <a:pt x="206980" y="238342"/>
                  <a:pt x="216827" y="230200"/>
                  <a:pt x="224806" y="220342"/>
                </a:cubicBezTo>
                <a:lnTo>
                  <a:pt x="263715" y="265804"/>
                </a:lnTo>
                <a:cubicBezTo>
                  <a:pt x="248817" y="282036"/>
                  <a:pt x="232331" y="293766"/>
                  <a:pt x="214259" y="300996"/>
                </a:cubicBezTo>
                <a:cubicBezTo>
                  <a:pt x="196186" y="308225"/>
                  <a:pt x="176220" y="311771"/>
                  <a:pt x="154359" y="311635"/>
                </a:cubicBezTo>
                <a:cubicBezTo>
                  <a:pt x="123957" y="311363"/>
                  <a:pt x="97208" y="304495"/>
                  <a:pt x="74110" y="291032"/>
                </a:cubicBezTo>
                <a:cubicBezTo>
                  <a:pt x="51013" y="277568"/>
                  <a:pt x="32944" y="259143"/>
                  <a:pt x="19904" y="235756"/>
                </a:cubicBezTo>
                <a:cubicBezTo>
                  <a:pt x="6864" y="212370"/>
                  <a:pt x="229" y="185655"/>
                  <a:pt x="0" y="155612"/>
                </a:cubicBezTo>
                <a:cubicBezTo>
                  <a:pt x="229" y="125704"/>
                  <a:pt x="6864" y="99085"/>
                  <a:pt x="19904" y="75757"/>
                </a:cubicBezTo>
                <a:cubicBezTo>
                  <a:pt x="32944" y="52428"/>
                  <a:pt x="51013" y="34039"/>
                  <a:pt x="74110" y="20588"/>
                </a:cubicBezTo>
                <a:cubicBezTo>
                  <a:pt x="97208" y="7137"/>
                  <a:pt x="123957" y="274"/>
                  <a:pt x="154359"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3200" b="1" dirty="0">
              <a:latin typeface="Radikal" pitchFamily="50" charset="0"/>
            </a:endParaRPr>
          </a:p>
        </p:txBody>
      </p:sp>
      <p:sp>
        <p:nvSpPr>
          <p:cNvPr id="10" name="任意多边形: 形状 9"/>
          <p:cNvSpPr/>
          <p:nvPr userDrawn="1"/>
        </p:nvSpPr>
        <p:spPr>
          <a:xfrm>
            <a:off x="2181225" y="2258768"/>
            <a:ext cx="3448050" cy="2600325"/>
          </a:xfrm>
          <a:custGeom>
            <a:avLst/>
            <a:gdLst>
              <a:gd name="connsiteX0" fmla="*/ 0 w 3448050"/>
              <a:gd name="connsiteY0" fmla="*/ 0 h 2600325"/>
              <a:gd name="connsiteX1" fmla="*/ 1819275 w 3448050"/>
              <a:gd name="connsiteY1" fmla="*/ 0 h 2600325"/>
              <a:gd name="connsiteX2" fmla="*/ 1819275 w 3448050"/>
              <a:gd name="connsiteY2" fmla="*/ 40162 h 2600325"/>
              <a:gd name="connsiteX3" fmla="*/ 50025 w 3448050"/>
              <a:gd name="connsiteY3" fmla="*/ 40162 h 2600325"/>
              <a:gd name="connsiteX4" fmla="*/ 50025 w 3448050"/>
              <a:gd name="connsiteY4" fmla="*/ 2560162 h 2600325"/>
              <a:gd name="connsiteX5" fmla="*/ 3398025 w 3448050"/>
              <a:gd name="connsiteY5" fmla="*/ 2560162 h 2600325"/>
              <a:gd name="connsiteX6" fmla="*/ 3398025 w 3448050"/>
              <a:gd name="connsiteY6" fmla="*/ 1794119 h 2600325"/>
              <a:gd name="connsiteX7" fmla="*/ 3448050 w 3448050"/>
              <a:gd name="connsiteY7" fmla="*/ 1794119 h 2600325"/>
              <a:gd name="connsiteX8" fmla="*/ 3448050 w 3448050"/>
              <a:gd name="connsiteY8" fmla="*/ 2600325 h 2600325"/>
              <a:gd name="connsiteX9" fmla="*/ 0 w 3448050"/>
              <a:gd name="connsiteY9" fmla="*/ 2600325 h 260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050" h="2600325">
                <a:moveTo>
                  <a:pt x="0" y="0"/>
                </a:moveTo>
                <a:lnTo>
                  <a:pt x="1819275" y="0"/>
                </a:lnTo>
                <a:lnTo>
                  <a:pt x="1819275" y="40162"/>
                </a:lnTo>
                <a:lnTo>
                  <a:pt x="50025" y="40162"/>
                </a:lnTo>
                <a:lnTo>
                  <a:pt x="50025" y="2560162"/>
                </a:lnTo>
                <a:lnTo>
                  <a:pt x="3398025" y="2560162"/>
                </a:lnTo>
                <a:lnTo>
                  <a:pt x="3398025" y="1794119"/>
                </a:lnTo>
                <a:lnTo>
                  <a:pt x="3448050" y="1794119"/>
                </a:lnTo>
                <a:lnTo>
                  <a:pt x="3448050" y="2600325"/>
                </a:lnTo>
                <a:lnTo>
                  <a:pt x="0" y="26003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PA-文本框 15"/>
          <p:cNvSpPr txBox="1"/>
          <p:nvPr userDrawn="1">
            <p:custDataLst>
              <p:tags r:id="rId3"/>
            </p:custDataLst>
          </p:nvPr>
        </p:nvSpPr>
        <p:spPr>
          <a:xfrm>
            <a:off x="2574998" y="1059345"/>
            <a:ext cx="360000" cy="360000"/>
          </a:xfrm>
          <a:custGeom>
            <a:avLst/>
            <a:gdLst/>
            <a:ahLst/>
            <a:cxnLst/>
            <a:rect l="l" t="t" r="r" b="b"/>
            <a:pathLst>
              <a:path w="538267" h="560556">
                <a:moveTo>
                  <a:pt x="246287" y="0"/>
                </a:moveTo>
                <a:lnTo>
                  <a:pt x="288636" y="0"/>
                </a:lnTo>
                <a:lnTo>
                  <a:pt x="288636" y="231801"/>
                </a:lnTo>
                <a:lnTo>
                  <a:pt x="538267" y="231801"/>
                </a:lnTo>
                <a:lnTo>
                  <a:pt x="538267" y="273034"/>
                </a:lnTo>
                <a:lnTo>
                  <a:pt x="288636" y="273034"/>
                </a:lnTo>
                <a:lnTo>
                  <a:pt x="288636" y="560556"/>
                </a:lnTo>
                <a:lnTo>
                  <a:pt x="246287" y="560556"/>
                </a:lnTo>
                <a:lnTo>
                  <a:pt x="246287" y="273034"/>
                </a:lnTo>
                <a:lnTo>
                  <a:pt x="0" y="273034"/>
                </a:lnTo>
                <a:lnTo>
                  <a:pt x="0" y="231801"/>
                </a:lnTo>
                <a:lnTo>
                  <a:pt x="246287" y="231801"/>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8800" dirty="0">
              <a:solidFill>
                <a:schemeClr val="accent1"/>
              </a:solidFill>
              <a:latin typeface="阿里巴巴普惠体 R" panose="00020600040101010101" pitchFamily="18" charset="-122"/>
              <a:ea typeface="阿里巴巴普惠体 R" panose="00020600040101010101" pitchFamily="18" charset="-122"/>
            </a:endParaRPr>
          </a:p>
        </p:txBody>
      </p:sp>
      <p:sp>
        <p:nvSpPr>
          <p:cNvPr id="16" name="文本占位符 15"/>
          <p:cNvSpPr>
            <a:spLocks noGrp="1"/>
          </p:cNvSpPr>
          <p:nvPr>
            <p:ph type="body" idx="10" hasCustomPrompt="1"/>
          </p:nvPr>
        </p:nvSpPr>
        <p:spPr>
          <a:xfrm>
            <a:off x="4713123" y="1581406"/>
            <a:ext cx="1489510" cy="1862048"/>
          </a:xfrm>
        </p:spPr>
        <p:txBody>
          <a:bodyPr vert="horz" wrap="none" lIns="91440" tIns="45720" rIns="91440" bIns="45720" anchor="t" anchorCtr="0">
            <a:noAutofit/>
          </a:bodyPr>
          <a:lstStyle>
            <a:lvl1pPr marL="0" indent="0" algn="r" defTabSz="914400" rtl="0" eaLnBrk="1" fontAlgn="auto" latinLnBrk="0" hangingPunct="1">
              <a:lnSpc>
                <a:spcPct val="100000"/>
              </a:lnSpc>
              <a:spcBef>
                <a:spcPts val="0"/>
              </a:spcBef>
              <a:spcAft>
                <a:spcPts val="0"/>
              </a:spcAft>
              <a:buFont typeface="Arial" panose="020B0604020202020204" pitchFamily="34" charset="0"/>
              <a:buNone/>
              <a:defRPr sz="11500" b="1" spc="0">
                <a:solidFill>
                  <a:schemeClr val="bg1"/>
                </a:solidFill>
                <a:latin typeface="+mn-lt"/>
                <a:ea typeface="阿里巴巴普惠体 R" panose="00020600040101010101" pitchFamily="18" charset="-122"/>
                <a:sym typeface="Bahnschrift" panose="020B0502040204020203"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01</a:t>
            </a:r>
            <a:endParaRPr lang="zh-CN" altLang="en-US" dirty="0"/>
          </a:p>
        </p:txBody>
      </p:sp>
      <p:sp>
        <p:nvSpPr>
          <p:cNvPr id="17" name="文本占位符 16"/>
          <p:cNvSpPr>
            <a:spLocks noGrp="1"/>
          </p:cNvSpPr>
          <p:nvPr>
            <p:ph type="body" sz="quarter" idx="11" hasCustomPrompt="1"/>
          </p:nvPr>
        </p:nvSpPr>
        <p:spPr>
          <a:xfrm>
            <a:off x="7344229" y="3370941"/>
            <a:ext cx="2322287" cy="707886"/>
          </a:xfrm>
          <a:prstGeom prst="rect">
            <a:avLst/>
          </a:prstGeom>
        </p:spPr>
        <p:txBody>
          <a:bodyPr vert="horz" wrap="square" lIns="91440" tIns="45720" rIns="91440" bIns="45720" anchor="t" anchorCtr="0">
            <a:noAutofit/>
          </a:bodyPr>
          <a:lstStyle>
            <a:lvl1pPr marL="0" indent="0" algn="dist" defTabSz="914400" rtl="0" eaLnBrk="1" fontAlgn="auto" latinLnBrk="0" hangingPunct="1">
              <a:lnSpc>
                <a:spcPct val="100000"/>
              </a:lnSpc>
              <a:spcBef>
                <a:spcPts val="0"/>
              </a:spcBef>
              <a:spcAft>
                <a:spcPts val="0"/>
              </a:spcAft>
              <a:buFont typeface="Arial" panose="020B0604020202020204" pitchFamily="34" charset="0"/>
              <a:buNone/>
              <a:defRPr sz="4000" spc="0">
                <a:solidFill>
                  <a:schemeClr val="accent1"/>
                </a:solidFill>
                <a:latin typeface="阿里巴巴普惠体 B" panose="00020600040101010101" pitchFamily="18" charset="-122"/>
                <a:ea typeface="阿里巴巴普惠体 B" panose="00020600040101010101" pitchFamily="18" charset="-122"/>
                <a:sym typeface="汉仪雅酷黑简" panose="00020600040101010101"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团队介绍</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72DE77E-4743-495A-81F7-4A6A07285A80}" type="datetimeFigureOut">
              <a:rPr lang="zh-CN" altLang="en-US" smtClean="0"/>
              <a:t>2021/6/7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6262BAB-295E-4EF2-8636-5D0A9AEB3148}"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6" name="图片 5" descr="图片包含 人员, 笔记本电脑, 餐桌, 就坐&#10;&#10;描述已自动生成"/>
          <p:cNvPicPr>
            <a:picLocks noChangeAspect="1"/>
          </p:cNvPicPr>
          <p:nvPr userDrawn="1"/>
        </p:nvPicPr>
        <p:blipFill rotWithShape="1">
          <a:blip r:embed="rId2" cstate="screen">
            <a:alphaModFix amt="10000"/>
          </a:blip>
          <a:srcRect/>
          <a:stretch>
            <a:fillRect/>
          </a:stretch>
        </p:blipFill>
        <p:spPr>
          <a:xfrm>
            <a:off x="0" y="-1"/>
            <a:ext cx="12192000" cy="6858001"/>
          </a:xfrm>
          <a:prstGeom prst="rect">
            <a:avLst/>
          </a:prstGeom>
        </p:spPr>
      </p:pic>
      <p:sp>
        <p:nvSpPr>
          <p:cNvPr id="7" name="矩形 6"/>
          <p:cNvSpPr/>
          <p:nvPr userDrawn="1"/>
        </p:nvSpPr>
        <p:spPr>
          <a:xfrm>
            <a:off x="0" y="-1"/>
            <a:ext cx="12192000" cy="6858000"/>
          </a:xfrm>
          <a:prstGeom prst="rect">
            <a:avLst/>
          </a:prstGeom>
          <a:gradFill>
            <a:gsLst>
              <a:gs pos="20000">
                <a:schemeClr val="bg1">
                  <a:alpha val="95000"/>
                </a:schemeClr>
              </a:gs>
              <a:gs pos="100000">
                <a:schemeClr val="bg1">
                  <a:alpha val="50000"/>
                </a:schemeClr>
              </a:gs>
            </a:gsLst>
            <a:lin ang="5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A5FCB1-5872-47E4-8005-C02924DEF68B}"/>
              </a:ext>
            </a:extLst>
          </p:cNvPr>
          <p:cNvSpPr>
            <a:spLocks noGrp="1"/>
          </p:cNvSpPr>
          <p:nvPr>
            <p:ph type="dt" sz="half" idx="10"/>
          </p:nvPr>
        </p:nvSpPr>
        <p:spPr>
          <a:xfrm>
            <a:off x="838200" y="6356350"/>
            <a:ext cx="2743200" cy="365125"/>
          </a:xfrm>
          <a:prstGeom prst="rect">
            <a:avLst/>
          </a:prstGeom>
        </p:spPr>
        <p:txBody>
          <a:bodyPr/>
          <a:lstStyle/>
          <a:p>
            <a:fld id="{6C22F4C4-E2FD-4440-B106-9B2D7D210CE9}" type="datetimeFigureOut">
              <a:rPr lang="zh-CN" altLang="en-US" smtClean="0"/>
              <a:t>2021/6/7</a:t>
            </a:fld>
            <a:endParaRPr lang="zh-CN" altLang="en-US"/>
          </a:p>
        </p:txBody>
      </p:sp>
      <p:sp>
        <p:nvSpPr>
          <p:cNvPr id="3" name="页脚占位符 2">
            <a:extLst>
              <a:ext uri="{FF2B5EF4-FFF2-40B4-BE49-F238E27FC236}">
                <a16:creationId xmlns:a16="http://schemas.microsoft.com/office/drawing/2014/main" id="{F59C6237-4E7F-4B9D-A722-BB6099FE24E7}"/>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76DFB500-091C-45AA-912A-EA9391BAFAEC}"/>
              </a:ext>
            </a:extLst>
          </p:cNvPr>
          <p:cNvSpPr>
            <a:spLocks noGrp="1"/>
          </p:cNvSpPr>
          <p:nvPr>
            <p:ph type="sldNum" sz="quarter" idx="12"/>
          </p:nvPr>
        </p:nvSpPr>
        <p:spPr>
          <a:xfrm>
            <a:off x="8610600" y="6356350"/>
            <a:ext cx="2743200" cy="365125"/>
          </a:xfrm>
          <a:prstGeom prst="rect">
            <a:avLst/>
          </a:prstGeom>
        </p:spPr>
        <p:txBody>
          <a:bodyPr/>
          <a:lstStyle/>
          <a:p>
            <a:fld id="{7D52985B-615B-437A-BE88-E1843AD96F74}" type="slidenum">
              <a:rPr lang="zh-CN" altLang="en-US" smtClean="0"/>
              <a:t>‹#›</a:t>
            </a:fld>
            <a:endParaRPr lang="zh-CN" altLang="en-US"/>
          </a:p>
        </p:txBody>
      </p:sp>
      <p:pic>
        <p:nvPicPr>
          <p:cNvPr id="6" name="图片 5">
            <a:extLst>
              <a:ext uri="{FF2B5EF4-FFF2-40B4-BE49-F238E27FC236}">
                <a16:creationId xmlns:a16="http://schemas.microsoft.com/office/drawing/2014/main" id="{A9CEAB1A-DFA4-42BF-B4C5-826CEA05C1D0}"/>
              </a:ext>
            </a:extLst>
          </p:cNvPr>
          <p:cNvPicPr>
            <a:picLocks noChangeAspect="1"/>
          </p:cNvPicPr>
          <p:nvPr userDrawn="1"/>
        </p:nvPicPr>
        <p:blipFill rotWithShape="1">
          <a:blip r:embed="rId2"/>
          <a:srcRect l="1098" b="25858"/>
          <a:stretch/>
        </p:blipFill>
        <p:spPr>
          <a:xfrm>
            <a:off x="0" y="1"/>
            <a:ext cx="12192000" cy="6858000"/>
          </a:xfrm>
          <a:prstGeom prst="rect">
            <a:avLst/>
          </a:prstGeom>
        </p:spPr>
      </p:pic>
    </p:spTree>
    <p:extLst>
      <p:ext uri="{BB962C8B-B14F-4D97-AF65-F5344CB8AC3E}">
        <p14:creationId xmlns:p14="http://schemas.microsoft.com/office/powerpoint/2010/main" val="2673617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686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8247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11" name="图片 10" descr="背景图案&#10;&#10;描述已自动生成">
            <a:extLst>
              <a:ext uri="{FF2B5EF4-FFF2-40B4-BE49-F238E27FC236}">
                <a16:creationId xmlns:a16="http://schemas.microsoft.com/office/drawing/2014/main" id="{82CC82CA-FEF8-48E2-87E7-3EC3EC331F56}"/>
              </a:ext>
            </a:extLst>
          </p:cNvPr>
          <p:cNvPicPr>
            <a:picLocks noChangeAspect="1"/>
          </p:cNvPicPr>
          <p:nvPr userDrawn="1"/>
        </p:nvPicPr>
        <p:blipFill>
          <a:blip r:embed="rId2">
            <a:extLst>
              <a:ext uri="{28A0092B-C50C-407E-A947-70E740481C1C}">
                <a14:useLocalDpi xmlns:a14="http://schemas.microsoft.com/office/drawing/2010/main" val="0"/>
              </a:ext>
            </a:extLst>
          </a:blip>
          <a:srcRect l="17619" t="9288" r="17619" b="9288"/>
          <a:stretch>
            <a:fillRect/>
          </a:stretch>
        </p:blipFill>
        <p:spPr>
          <a:xfrm rot="5400000">
            <a:off x="2667000" y="-2667000"/>
            <a:ext cx="6858000" cy="12192000"/>
          </a:xfrm>
          <a:custGeom>
            <a:avLst/>
            <a:gdLst>
              <a:gd name="connsiteX0" fmla="*/ 0 w 6858000"/>
              <a:gd name="connsiteY0" fmla="*/ 12192000 h 12192000"/>
              <a:gd name="connsiteX1" fmla="*/ 0 w 6858000"/>
              <a:gd name="connsiteY1" fmla="*/ 0 h 12192000"/>
              <a:gd name="connsiteX2" fmla="*/ 6858000 w 6858000"/>
              <a:gd name="connsiteY2" fmla="*/ 0 h 12192000"/>
              <a:gd name="connsiteX3" fmla="*/ 6858000 w 6858000"/>
              <a:gd name="connsiteY3" fmla="*/ 1219200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0" y="12192000"/>
                </a:moveTo>
                <a:lnTo>
                  <a:pt x="0" y="0"/>
                </a:lnTo>
                <a:lnTo>
                  <a:pt x="6858000" y="0"/>
                </a:lnTo>
                <a:lnTo>
                  <a:pt x="6858000" y="12192000"/>
                </a:lnTo>
                <a:close/>
              </a:path>
            </a:pathLst>
          </a:custGeom>
        </p:spPr>
      </p:pic>
      <p:pic>
        <p:nvPicPr>
          <p:cNvPr id="12" name="图片 11">
            <a:extLst>
              <a:ext uri="{FF2B5EF4-FFF2-40B4-BE49-F238E27FC236}">
                <a16:creationId xmlns:a16="http://schemas.microsoft.com/office/drawing/2014/main" id="{68B90D43-76B8-47FA-9AE0-7F241A93D614}"/>
              </a:ext>
            </a:extLst>
          </p:cNvPr>
          <p:cNvPicPr>
            <a:picLocks noChangeAspect="1"/>
          </p:cNvPicPr>
          <p:nvPr userDrawn="1"/>
        </p:nvPicPr>
        <p:blipFill>
          <a:blip r:embed="rId3"/>
          <a:srcRect l="36350" t="31576" r="35008" b="28815"/>
          <a:stretch>
            <a:fillRect/>
          </a:stretch>
        </p:blipFill>
        <p:spPr>
          <a:xfrm flipV="1">
            <a:off x="-1045025" y="-587827"/>
            <a:ext cx="14282054" cy="8033654"/>
          </a:xfrm>
          <a:custGeom>
            <a:avLst/>
            <a:gdLst>
              <a:gd name="connsiteX0" fmla="*/ 0 w 12191999"/>
              <a:gd name="connsiteY0" fmla="*/ 6858000 h 6858000"/>
              <a:gd name="connsiteX1" fmla="*/ 12191999 w 12191999"/>
              <a:gd name="connsiteY1" fmla="*/ 6858000 h 6858000"/>
              <a:gd name="connsiteX2" fmla="*/ 12191999 w 12191999"/>
              <a:gd name="connsiteY2" fmla="*/ 0 h 6858000"/>
              <a:gd name="connsiteX3" fmla="*/ 0 w 12191999"/>
              <a:gd name="connsiteY3" fmla="*/ 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6858000"/>
                </a:moveTo>
                <a:lnTo>
                  <a:pt x="12191999" y="6858000"/>
                </a:lnTo>
                <a:lnTo>
                  <a:pt x="12191999" y="0"/>
                </a:lnTo>
                <a:lnTo>
                  <a:pt x="0" y="0"/>
                </a:lnTo>
                <a:close/>
              </a:path>
            </a:pathLst>
          </a:custGeom>
          <a:effectLst>
            <a:softEdge rad="635000"/>
          </a:effectLst>
        </p:spPr>
      </p:pic>
    </p:spTree>
    <p:extLst>
      <p:ext uri="{BB962C8B-B14F-4D97-AF65-F5344CB8AC3E}">
        <p14:creationId xmlns:p14="http://schemas.microsoft.com/office/powerpoint/2010/main" val="233957720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DE77E-4743-495A-81F7-4A6A07285A80}" type="datetimeFigureOut">
              <a:rPr lang="zh-CN" altLang="en-US" smtClean="0"/>
              <a:t>2021/6/7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262BAB-295E-4EF2-8636-5D0A9AEB314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阿里巴巴普惠体 B" panose="00020600040101010101" pitchFamily="18"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8209796"/>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image" Target="../media/image8.jpeg"/><Relationship Id="rId4"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136308" y="4573675"/>
            <a:ext cx="1497013" cy="360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spc="300" dirty="0">
                <a:latin typeface="+mn-ea"/>
              </a:rPr>
              <a:t>汇报人名字</a:t>
            </a:r>
          </a:p>
        </p:txBody>
      </p:sp>
      <p:sp>
        <p:nvSpPr>
          <p:cNvPr id="10" name="文本占位符 9"/>
          <p:cNvSpPr>
            <a:spLocks noGrp="1"/>
          </p:cNvSpPr>
          <p:nvPr>
            <p:ph type="body" idx="10"/>
          </p:nvPr>
        </p:nvSpPr>
        <p:spPr>
          <a:xfrm>
            <a:off x="1136308" y="2203874"/>
            <a:ext cx="7001917" cy="1878656"/>
          </a:xfrm>
        </p:spPr>
        <p:txBody>
          <a:bodyPr/>
          <a:lstStyle/>
          <a:p>
            <a:r>
              <a:rPr kumimoji="1" lang="zh-CN" altLang="en-US" sz="4800" b="1" spc="0" dirty="0">
                <a:solidFill>
                  <a:schemeClr val="bg1"/>
                </a:solidFill>
              </a:rPr>
              <a:t>企业介绍</a:t>
            </a:r>
            <a:endParaRPr kumimoji="1" lang="en-US" altLang="zh-CN" sz="4800" b="1" spc="0" dirty="0">
              <a:solidFill>
                <a:schemeClr val="bg1"/>
              </a:solidFill>
            </a:endParaRPr>
          </a:p>
          <a:p>
            <a:r>
              <a:rPr kumimoji="1" lang="en-US" altLang="zh-CN" sz="8000" b="1" spc="0" dirty="0">
                <a:solidFill>
                  <a:schemeClr val="bg1"/>
                </a:solidFill>
              </a:rPr>
              <a:t>PPT</a:t>
            </a:r>
            <a:r>
              <a:rPr kumimoji="1" lang="zh-CN" altLang="en-US" sz="8000" b="1" spc="0" dirty="0">
                <a:solidFill>
                  <a:schemeClr val="bg1"/>
                </a:solidFill>
              </a:rPr>
              <a:t>通用模板</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descr="蓝色的天空&#10;&#10;低可信度描述已自动生成"/>
          <p:cNvPicPr>
            <a:picLocks noChangeAspect="1"/>
          </p:cNvPicPr>
          <p:nvPr/>
        </p:nvPicPr>
        <p:blipFill rotWithShape="1">
          <a:blip r:embed="rId2">
            <a:extLst>
              <a:ext uri="{28A0092B-C50C-407E-A947-70E740481C1C}">
                <a14:useLocalDpi xmlns:a14="http://schemas.microsoft.com/office/drawing/2010/main" val="0"/>
              </a:ext>
            </a:extLst>
          </a:blip>
          <a:srcRect l="40703" t="23492" r="15692" b="55697"/>
          <a:stretch>
            <a:fillRect/>
          </a:stretch>
        </p:blipFill>
        <p:spPr>
          <a:xfrm>
            <a:off x="3581400" y="552450"/>
            <a:ext cx="8202613" cy="2609850"/>
          </a:xfrm>
          <a:custGeom>
            <a:avLst/>
            <a:gdLst>
              <a:gd name="connsiteX0" fmla="*/ 0 w 8202613"/>
              <a:gd name="connsiteY0" fmla="*/ 0 h 2609850"/>
              <a:gd name="connsiteX1" fmla="*/ 8202613 w 8202613"/>
              <a:gd name="connsiteY1" fmla="*/ 0 h 2609850"/>
              <a:gd name="connsiteX2" fmla="*/ 8202613 w 8202613"/>
              <a:gd name="connsiteY2" fmla="*/ 2609850 h 2609850"/>
              <a:gd name="connsiteX3" fmla="*/ 0 w 8202613"/>
              <a:gd name="connsiteY3" fmla="*/ 2609850 h 2609850"/>
            </a:gdLst>
            <a:ahLst/>
            <a:cxnLst>
              <a:cxn ang="0">
                <a:pos x="connsiteX0" y="connsiteY0"/>
              </a:cxn>
              <a:cxn ang="0">
                <a:pos x="connsiteX1" y="connsiteY1"/>
              </a:cxn>
              <a:cxn ang="0">
                <a:pos x="connsiteX2" y="connsiteY2"/>
              </a:cxn>
              <a:cxn ang="0">
                <a:pos x="connsiteX3" y="connsiteY3"/>
              </a:cxn>
            </a:cxnLst>
            <a:rect l="l" t="t" r="r" b="b"/>
            <a:pathLst>
              <a:path w="8202613" h="2609850">
                <a:moveTo>
                  <a:pt x="0" y="0"/>
                </a:moveTo>
                <a:lnTo>
                  <a:pt x="8202613" y="0"/>
                </a:lnTo>
                <a:lnTo>
                  <a:pt x="8202613" y="2609850"/>
                </a:lnTo>
                <a:lnTo>
                  <a:pt x="0" y="2609850"/>
                </a:lnTo>
                <a:close/>
              </a:path>
            </a:pathLst>
          </a:custGeom>
        </p:spPr>
      </p:pic>
      <p:sp>
        <p:nvSpPr>
          <p:cNvPr id="3" name="矩形 2"/>
          <p:cNvSpPr/>
          <p:nvPr/>
        </p:nvSpPr>
        <p:spPr>
          <a:xfrm>
            <a:off x="9925050" y="552450"/>
            <a:ext cx="1858962" cy="26098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28140" y="1692910"/>
            <a:ext cx="3011960" cy="1050290"/>
          </a:xfrm>
          <a:prstGeom prst="rect">
            <a:avLst/>
          </a:prstGeom>
          <a:noFill/>
        </p:spPr>
        <p:txBody>
          <a:bodyPr wrap="square" rtlCol="0" anchor="b">
            <a:spAutoFit/>
          </a:bodyPr>
          <a:lstStyle/>
          <a:p>
            <a:pPr>
              <a:lnSpc>
                <a:spcPct val="130000"/>
              </a:lnSpc>
            </a:pPr>
            <a:r>
              <a:rPr lang="zh-CN" altLang="en-US" sz="2400" dirty="0">
                <a:solidFill>
                  <a:schemeClr val="accent1"/>
                </a:solidFill>
                <a:latin typeface="阿里巴巴普惠体 B" panose="00020600040101010101" pitchFamily="18" charset="-122"/>
                <a:ea typeface="阿里巴巴普惠体 B" panose="00020600040101010101" pitchFamily="18" charset="-122"/>
              </a:rPr>
              <a:t>请在这里输入本页的核心观点</a:t>
            </a:r>
          </a:p>
        </p:txBody>
      </p:sp>
      <p:sp>
        <p:nvSpPr>
          <p:cNvPr id="5" name="矩形 4"/>
          <p:cNvSpPr/>
          <p:nvPr/>
        </p:nvSpPr>
        <p:spPr>
          <a:xfrm>
            <a:off x="407988" y="3090300"/>
            <a:ext cx="720000"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27988" y="3090300"/>
            <a:ext cx="7200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28295" y="4243705"/>
            <a:ext cx="2804160" cy="1383665"/>
          </a:xfrm>
          <a:prstGeom prst="rect">
            <a:avLst/>
          </a:prstGeom>
          <a:noFill/>
        </p:spPr>
        <p:txBody>
          <a:bodyPr wrap="square" rtlCol="0">
            <a:spAutoFit/>
          </a:bodyPr>
          <a:lstStyle/>
          <a:p>
            <a:pPr>
              <a:lnSpc>
                <a:spcPct val="150000"/>
              </a:lnSpc>
            </a:pPr>
            <a:r>
              <a:rPr lang="zh-CN" altLang="en-US" sz="1400" dirty="0">
                <a:solidFill>
                  <a:schemeClr val="tx1">
                    <a:lumMod val="50000"/>
                    <a:lumOff val="50000"/>
                  </a:schemeClr>
                </a:solidFill>
              </a:rPr>
              <a:t>在此处输入内容在此处输入内容在此处输入内容在此处输入内容在此处输入内容在此处输入内容在此处输入内容在此处输入内容</a:t>
            </a:r>
          </a:p>
        </p:txBody>
      </p:sp>
      <p:sp>
        <p:nvSpPr>
          <p:cNvPr id="10" name="文本框 9"/>
          <p:cNvSpPr txBox="1"/>
          <p:nvPr/>
        </p:nvSpPr>
        <p:spPr>
          <a:xfrm>
            <a:off x="328140" y="3770144"/>
            <a:ext cx="2816016" cy="464679"/>
          </a:xfrm>
          <a:prstGeom prst="rect">
            <a:avLst/>
          </a:prstGeom>
          <a:noFill/>
        </p:spPr>
        <p:txBody>
          <a:bodyPr wrap="square" rtlCol="0" anchor="b">
            <a:spAutoFit/>
          </a:bodyPr>
          <a:lstStyle/>
          <a:p>
            <a:pPr>
              <a:lnSpc>
                <a:spcPct val="130000"/>
              </a:lnSpc>
            </a:pPr>
            <a:r>
              <a:rPr lang="zh-CN" altLang="en-US" sz="2000" dirty="0">
                <a:solidFill>
                  <a:schemeClr val="accent1"/>
                </a:solidFill>
                <a:latin typeface="阿里巴巴普惠体 B" panose="00020600040101010101" pitchFamily="18" charset="-122"/>
                <a:ea typeface="阿里巴巴普惠体 B" panose="00020600040101010101" pitchFamily="18" charset="-122"/>
              </a:rPr>
              <a:t>小标题</a:t>
            </a:r>
          </a:p>
        </p:txBody>
      </p:sp>
      <p:sp>
        <p:nvSpPr>
          <p:cNvPr id="17" name="文本框 16"/>
          <p:cNvSpPr txBox="1"/>
          <p:nvPr/>
        </p:nvSpPr>
        <p:spPr>
          <a:xfrm>
            <a:off x="4034155" y="4243705"/>
            <a:ext cx="2804160" cy="1383665"/>
          </a:xfrm>
          <a:prstGeom prst="rect">
            <a:avLst/>
          </a:prstGeom>
          <a:noFill/>
        </p:spPr>
        <p:txBody>
          <a:bodyPr wrap="square" rtlCol="0">
            <a:spAutoFit/>
          </a:bodyPr>
          <a:lstStyle/>
          <a:p>
            <a:pPr>
              <a:lnSpc>
                <a:spcPct val="150000"/>
              </a:lnSpc>
            </a:pPr>
            <a:r>
              <a:rPr lang="zh-CN" altLang="en-US" sz="1400" dirty="0">
                <a:solidFill>
                  <a:schemeClr val="tx1">
                    <a:lumMod val="50000"/>
                    <a:lumOff val="50000"/>
                  </a:schemeClr>
                </a:solidFill>
              </a:rPr>
              <a:t>在此处输入内容在此处输入内容在此处输入内容在此处输入内容在此处输入内容在此处输入内容在此处输入内容在此处输入内容</a:t>
            </a:r>
          </a:p>
        </p:txBody>
      </p:sp>
      <p:sp>
        <p:nvSpPr>
          <p:cNvPr id="18" name="文本框 17"/>
          <p:cNvSpPr txBox="1"/>
          <p:nvPr/>
        </p:nvSpPr>
        <p:spPr>
          <a:xfrm>
            <a:off x="4034451" y="3770144"/>
            <a:ext cx="2816016" cy="464679"/>
          </a:xfrm>
          <a:prstGeom prst="rect">
            <a:avLst/>
          </a:prstGeom>
          <a:noFill/>
        </p:spPr>
        <p:txBody>
          <a:bodyPr wrap="square" rtlCol="0" anchor="b">
            <a:spAutoFit/>
          </a:bodyPr>
          <a:lstStyle/>
          <a:p>
            <a:pPr>
              <a:lnSpc>
                <a:spcPct val="130000"/>
              </a:lnSpc>
            </a:pPr>
            <a:r>
              <a:rPr lang="zh-CN" altLang="en-US" sz="2000" dirty="0">
                <a:solidFill>
                  <a:schemeClr val="accent1"/>
                </a:solidFill>
                <a:latin typeface="阿里巴巴普惠体 B" panose="00020600040101010101" pitchFamily="18" charset="-122"/>
                <a:ea typeface="阿里巴巴普惠体 B" panose="00020600040101010101" pitchFamily="18" charset="-122"/>
              </a:rPr>
              <a:t>小标题</a:t>
            </a:r>
          </a:p>
        </p:txBody>
      </p:sp>
      <p:sp>
        <p:nvSpPr>
          <p:cNvPr id="20" name="文本框 19"/>
          <p:cNvSpPr txBox="1"/>
          <p:nvPr/>
        </p:nvSpPr>
        <p:spPr>
          <a:xfrm>
            <a:off x="7740650" y="4243705"/>
            <a:ext cx="2804160" cy="1383665"/>
          </a:xfrm>
          <a:prstGeom prst="rect">
            <a:avLst/>
          </a:prstGeom>
          <a:noFill/>
        </p:spPr>
        <p:txBody>
          <a:bodyPr wrap="square" rtlCol="0">
            <a:spAutoFit/>
          </a:bodyPr>
          <a:lstStyle/>
          <a:p>
            <a:pPr>
              <a:lnSpc>
                <a:spcPct val="150000"/>
              </a:lnSpc>
            </a:pPr>
            <a:r>
              <a:rPr lang="zh-CN" altLang="en-US" sz="1400" dirty="0">
                <a:solidFill>
                  <a:schemeClr val="tx1">
                    <a:lumMod val="50000"/>
                    <a:lumOff val="50000"/>
                  </a:schemeClr>
                </a:solidFill>
              </a:rPr>
              <a:t>在此处输入内容在此处输入内容在此处输入内容在此处输入内容在此处输入内容在此处输入内容在此处输入内容在此处输入内容</a:t>
            </a:r>
          </a:p>
        </p:txBody>
      </p:sp>
      <p:sp>
        <p:nvSpPr>
          <p:cNvPr id="21" name="文本框 20"/>
          <p:cNvSpPr txBox="1"/>
          <p:nvPr/>
        </p:nvSpPr>
        <p:spPr>
          <a:xfrm>
            <a:off x="7740761" y="3770144"/>
            <a:ext cx="2816016" cy="464679"/>
          </a:xfrm>
          <a:prstGeom prst="rect">
            <a:avLst/>
          </a:prstGeom>
          <a:noFill/>
        </p:spPr>
        <p:txBody>
          <a:bodyPr wrap="square" rtlCol="0" anchor="b">
            <a:spAutoFit/>
          </a:bodyPr>
          <a:lstStyle/>
          <a:p>
            <a:pPr>
              <a:lnSpc>
                <a:spcPct val="130000"/>
              </a:lnSpc>
            </a:pPr>
            <a:r>
              <a:rPr lang="zh-CN" altLang="en-US" sz="2000" dirty="0">
                <a:solidFill>
                  <a:schemeClr val="accent1"/>
                </a:solidFill>
                <a:latin typeface="阿里巴巴普惠体 B" panose="00020600040101010101" pitchFamily="18" charset="-122"/>
                <a:ea typeface="阿里巴巴普惠体 B" panose="00020600040101010101" pitchFamily="18" charset="-122"/>
              </a:rPr>
              <a:t>小标题</a:t>
            </a:r>
          </a:p>
        </p:txBody>
      </p:sp>
      <p:sp>
        <p:nvSpPr>
          <p:cNvPr id="24" name="任意多边形: 形状 23"/>
          <p:cNvSpPr/>
          <p:nvPr/>
        </p:nvSpPr>
        <p:spPr>
          <a:xfrm rot="16200000">
            <a:off x="9174160" y="3695700"/>
            <a:ext cx="2609850" cy="2609852"/>
          </a:xfrm>
          <a:custGeom>
            <a:avLst/>
            <a:gdLst>
              <a:gd name="connsiteX0" fmla="*/ 2609850 w 2609850"/>
              <a:gd name="connsiteY0" fmla="*/ 2564133 h 2609852"/>
              <a:gd name="connsiteX1" fmla="*/ 2609850 w 2609850"/>
              <a:gd name="connsiteY1" fmla="*/ 2609852 h 2609852"/>
              <a:gd name="connsiteX2" fmla="*/ 0 w 2609850"/>
              <a:gd name="connsiteY2" fmla="*/ 2609852 h 2609852"/>
              <a:gd name="connsiteX3" fmla="*/ 0 w 2609850"/>
              <a:gd name="connsiteY3" fmla="*/ 2564133 h 2609852"/>
              <a:gd name="connsiteX4" fmla="*/ 1 w 2609850"/>
              <a:gd name="connsiteY4" fmla="*/ 2564133 h 2609852"/>
              <a:gd name="connsiteX5" fmla="*/ 1 w 2609850"/>
              <a:gd name="connsiteY5" fmla="*/ 0 h 2609852"/>
              <a:gd name="connsiteX6" fmla="*/ 45720 w 2609850"/>
              <a:gd name="connsiteY6" fmla="*/ 0 h 2609852"/>
              <a:gd name="connsiteX7" fmla="*/ 45720 w 2609850"/>
              <a:gd name="connsiteY7" fmla="*/ 2564133 h 2609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9850" h="2609852">
                <a:moveTo>
                  <a:pt x="2609850" y="2564133"/>
                </a:moveTo>
                <a:lnTo>
                  <a:pt x="2609850" y="2609852"/>
                </a:lnTo>
                <a:lnTo>
                  <a:pt x="0" y="2609852"/>
                </a:lnTo>
                <a:lnTo>
                  <a:pt x="0" y="2564133"/>
                </a:lnTo>
                <a:lnTo>
                  <a:pt x="1" y="2564133"/>
                </a:lnTo>
                <a:lnTo>
                  <a:pt x="1" y="0"/>
                </a:lnTo>
                <a:lnTo>
                  <a:pt x="45720" y="0"/>
                </a:lnTo>
                <a:lnTo>
                  <a:pt x="45720" y="2564133"/>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idx="10"/>
          </p:nvPr>
        </p:nvSpPr>
        <p:spPr/>
        <p:txBody>
          <a:bodyPr/>
          <a:lstStyle/>
          <a:p>
            <a:r>
              <a:rPr lang="en-US" altLang="zh-CN" dirty="0"/>
              <a:t>03</a:t>
            </a:r>
            <a:endParaRPr lang="zh-CN" altLang="en-US" dirty="0"/>
          </a:p>
        </p:txBody>
      </p:sp>
      <p:sp>
        <p:nvSpPr>
          <p:cNvPr id="7" name="文本占位符 6"/>
          <p:cNvSpPr>
            <a:spLocks noGrp="1"/>
          </p:cNvSpPr>
          <p:nvPr>
            <p:ph type="body" sz="quarter" idx="11"/>
          </p:nvPr>
        </p:nvSpPr>
        <p:spPr/>
        <p:txBody>
          <a:bodyPr/>
          <a:lstStyle/>
          <a:p>
            <a:r>
              <a:rPr lang="zh-CN" altLang="en-US" dirty="0"/>
              <a:t>核心优势</a:t>
            </a:r>
          </a:p>
        </p:txBody>
      </p:sp>
      <p:sp>
        <p:nvSpPr>
          <p:cNvPr id="8" name="文本框 7"/>
          <p:cNvSpPr txBox="1"/>
          <p:nvPr/>
        </p:nvSpPr>
        <p:spPr>
          <a:xfrm>
            <a:off x="7340599" y="4327631"/>
            <a:ext cx="2670175" cy="275590"/>
          </a:xfrm>
          <a:prstGeom prst="rect">
            <a:avLst/>
          </a:prstGeom>
          <a:noFill/>
        </p:spPr>
        <p:txBody>
          <a:bodyPr wrap="square" rtlCol="0">
            <a:spAutoFit/>
          </a:bodyPr>
          <a:lstStyle/>
          <a:p>
            <a:pPr algn="dist"/>
            <a:r>
              <a:rPr kumimoji="1" lang="zh-CN" altLang="en-US" sz="1200" dirty="0">
                <a:solidFill>
                  <a:schemeClr val="bg1"/>
                </a:solidFill>
                <a:latin typeface="微软雅黑 Light" panose="020B0502040204020203" pitchFamily="34" charset="-122"/>
                <a:ea typeface="微软雅黑 Light" panose="020B0502040204020203" pitchFamily="34" charset="-122"/>
              </a:rPr>
              <a:t>输入你的小标题内容</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î$lïďe"/>
          <p:cNvGrpSpPr/>
          <p:nvPr/>
        </p:nvGrpSpPr>
        <p:grpSpPr>
          <a:xfrm>
            <a:off x="6285037" y="1568345"/>
            <a:ext cx="5604452" cy="4127710"/>
            <a:chOff x="5914873" y="1584000"/>
            <a:chExt cx="5604452" cy="4127710"/>
          </a:xfrm>
        </p:grpSpPr>
        <p:grpSp>
          <p:nvGrpSpPr>
            <p:cNvPr id="20" name="î$ḷiḋè"/>
            <p:cNvGrpSpPr/>
            <p:nvPr/>
          </p:nvGrpSpPr>
          <p:grpSpPr>
            <a:xfrm>
              <a:off x="5914873" y="1584000"/>
              <a:ext cx="5009050" cy="4127710"/>
              <a:chOff x="5914873" y="1584000"/>
              <a:chExt cx="5009050" cy="4127710"/>
            </a:xfrm>
          </p:grpSpPr>
          <p:sp>
            <p:nvSpPr>
              <p:cNvPr id="27" name="isḷïde"/>
              <p:cNvSpPr/>
              <p:nvPr/>
            </p:nvSpPr>
            <p:spPr>
              <a:xfrm flipV="1">
                <a:off x="6637198" y="5382358"/>
                <a:ext cx="4286725" cy="329352"/>
              </a:xfrm>
              <a:prstGeom prst="round2SameRect">
                <a:avLst>
                  <a:gd name="adj1" fmla="val 50000"/>
                  <a:gd name="adj2" fmla="val 0"/>
                </a:avLst>
              </a:prstGeom>
              <a:solidFill>
                <a:schemeClr val="bg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algn="ctr"/>
                <a:endParaRPr>
                  <a:latin typeface="+mn-ea"/>
                </a:endParaRPr>
              </a:p>
            </p:txBody>
          </p:sp>
          <p:sp>
            <p:nvSpPr>
              <p:cNvPr id="28" name="iṧḷïďé"/>
              <p:cNvSpPr/>
              <p:nvPr/>
            </p:nvSpPr>
            <p:spPr>
              <a:xfrm rot="4599532" flipV="1">
                <a:off x="4135771" y="3363102"/>
                <a:ext cx="3824378" cy="266173"/>
              </a:xfrm>
              <a:prstGeom prst="round2SameRect">
                <a:avLst>
                  <a:gd name="adj1" fmla="val 50000"/>
                  <a:gd name="adj2" fmla="val 0"/>
                </a:avLst>
              </a:prstGeom>
              <a:solidFill>
                <a:schemeClr val="bg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algn="ctr"/>
                <a:endParaRPr sz="1400">
                  <a:latin typeface="+mn-ea"/>
                </a:endParaRPr>
              </a:p>
            </p:txBody>
          </p:sp>
        </p:grpSp>
        <p:sp>
          <p:nvSpPr>
            <p:cNvPr id="21" name="îs1íďé"/>
            <p:cNvSpPr/>
            <p:nvPr/>
          </p:nvSpPr>
          <p:spPr>
            <a:xfrm>
              <a:off x="6637198" y="3476340"/>
              <a:ext cx="1081297" cy="1081299"/>
            </a:xfrm>
            <a:prstGeom prst="ellipse">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rmAutofit/>
            </a:bodyPr>
            <a:lstStyle/>
            <a:p>
              <a:pPr algn="ctr">
                <a:spcBef>
                  <a:spcPct val="0"/>
                </a:spcBef>
              </a:pPr>
              <a:r>
                <a:rPr lang="zh-CN" altLang="en-US" sz="1600" b="1" dirty="0">
                  <a:solidFill>
                    <a:schemeClr val="accent1"/>
                  </a:solidFill>
                  <a:latin typeface="+mn-ea"/>
                </a:rPr>
                <a:t>关键词</a:t>
              </a:r>
              <a:endParaRPr lang="en-US" altLang="zh-CN" sz="1600" b="1" dirty="0">
                <a:solidFill>
                  <a:schemeClr val="accent1"/>
                </a:solidFill>
                <a:latin typeface="+mn-ea"/>
              </a:endParaRPr>
            </a:p>
          </p:txBody>
        </p:sp>
        <p:sp>
          <p:nvSpPr>
            <p:cNvPr id="22" name="íṥlîḑê"/>
            <p:cNvSpPr/>
            <p:nvPr/>
          </p:nvSpPr>
          <p:spPr>
            <a:xfrm>
              <a:off x="8069143" y="3696784"/>
              <a:ext cx="1433632" cy="1433634"/>
            </a:xfrm>
            <a:prstGeom prst="ellipse">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rmAutofit/>
            </a:bodyPr>
            <a:lstStyle/>
            <a:p>
              <a:pPr algn="ctr">
                <a:spcBef>
                  <a:spcPct val="0"/>
                </a:spcBef>
              </a:pPr>
              <a:r>
                <a:rPr lang="zh-CN" altLang="en-US" sz="2400" b="1" dirty="0">
                  <a:solidFill>
                    <a:schemeClr val="accent1"/>
                  </a:solidFill>
                  <a:latin typeface="+mn-ea"/>
                </a:rPr>
                <a:t>关键词</a:t>
              </a:r>
              <a:endParaRPr lang="en-US" altLang="zh-CN" sz="2400" b="1" dirty="0">
                <a:solidFill>
                  <a:schemeClr val="accent1"/>
                </a:solidFill>
                <a:latin typeface="+mn-ea"/>
              </a:endParaRPr>
            </a:p>
          </p:txBody>
        </p:sp>
        <p:sp>
          <p:nvSpPr>
            <p:cNvPr id="23" name="íşľiḋê"/>
            <p:cNvSpPr/>
            <p:nvPr/>
          </p:nvSpPr>
          <p:spPr>
            <a:xfrm>
              <a:off x="7314119" y="1917708"/>
              <a:ext cx="1676618" cy="1676622"/>
            </a:xfrm>
            <a:prstGeom prst="ellipse">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rmAutofit/>
            </a:bodyPr>
            <a:lstStyle/>
            <a:p>
              <a:pPr algn="ctr">
                <a:spcBef>
                  <a:spcPct val="0"/>
                </a:spcBef>
              </a:pPr>
              <a:r>
                <a:rPr lang="zh-CN" altLang="en-US" b="1" dirty="0">
                  <a:solidFill>
                    <a:schemeClr val="accent1"/>
                  </a:solidFill>
                  <a:latin typeface="+mn-ea"/>
                </a:rPr>
                <a:t>关键词</a:t>
              </a:r>
              <a:endParaRPr lang="en-US" altLang="zh-CN" b="1" dirty="0">
                <a:solidFill>
                  <a:schemeClr val="accent1"/>
                </a:solidFill>
                <a:latin typeface="+mn-ea"/>
              </a:endParaRPr>
            </a:p>
          </p:txBody>
        </p:sp>
        <p:sp>
          <p:nvSpPr>
            <p:cNvPr id="24" name="îś1íde"/>
            <p:cNvSpPr/>
            <p:nvPr/>
          </p:nvSpPr>
          <p:spPr>
            <a:xfrm>
              <a:off x="9188376" y="1865908"/>
              <a:ext cx="2330949" cy="2330954"/>
            </a:xfrm>
            <a:prstGeom prst="ellipse">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rmAutofit/>
            </a:bodyPr>
            <a:lstStyle/>
            <a:p>
              <a:pPr algn="ctr">
                <a:spcBef>
                  <a:spcPct val="0"/>
                </a:spcBef>
              </a:pPr>
              <a:r>
                <a:rPr lang="zh-CN" altLang="en-US" sz="2800" b="1" dirty="0">
                  <a:solidFill>
                    <a:schemeClr val="accent1"/>
                  </a:solidFill>
                  <a:latin typeface="+mn-ea"/>
                </a:rPr>
                <a:t>关键词</a:t>
              </a:r>
              <a:endParaRPr lang="en-US" altLang="zh-CN" sz="2800" b="1" dirty="0">
                <a:solidFill>
                  <a:schemeClr val="accent1"/>
                </a:solidFill>
                <a:latin typeface="+mn-ea"/>
              </a:endParaRPr>
            </a:p>
          </p:txBody>
        </p:sp>
        <p:sp>
          <p:nvSpPr>
            <p:cNvPr id="25" name="îṧlíḋé"/>
            <p:cNvSpPr/>
            <p:nvPr/>
          </p:nvSpPr>
          <p:spPr>
            <a:xfrm>
              <a:off x="9830998" y="4377309"/>
              <a:ext cx="824602" cy="824602"/>
            </a:xfrm>
            <a:prstGeom prst="ellipse">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rmAutofit/>
            </a:bodyPr>
            <a:lstStyle/>
            <a:p>
              <a:pPr algn="ctr">
                <a:spcBef>
                  <a:spcPct val="0"/>
                </a:spcBef>
              </a:pPr>
              <a:r>
                <a:rPr lang="zh-CN" altLang="en-US" sz="1000" b="1" dirty="0">
                  <a:solidFill>
                    <a:schemeClr val="accent1"/>
                  </a:solidFill>
                  <a:latin typeface="+mn-ea"/>
                </a:rPr>
                <a:t>关键词</a:t>
              </a:r>
              <a:endParaRPr lang="en-US" altLang="zh-CN" sz="1000" b="1" dirty="0">
                <a:solidFill>
                  <a:schemeClr val="accent1"/>
                </a:solidFill>
                <a:latin typeface="+mn-ea"/>
              </a:endParaRPr>
            </a:p>
          </p:txBody>
        </p:sp>
        <p:sp>
          <p:nvSpPr>
            <p:cNvPr id="26" name="ïS1iḑé"/>
            <p:cNvSpPr/>
            <p:nvPr/>
          </p:nvSpPr>
          <p:spPr>
            <a:xfrm>
              <a:off x="6240931" y="2261951"/>
              <a:ext cx="969494" cy="969494"/>
            </a:xfrm>
            <a:prstGeom prst="ellipse">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rmAutofit/>
            </a:bodyPr>
            <a:lstStyle/>
            <a:p>
              <a:pPr algn="ctr">
                <a:spcBef>
                  <a:spcPct val="0"/>
                </a:spcBef>
              </a:pPr>
              <a:r>
                <a:rPr lang="zh-CN" altLang="en-US" sz="1400" b="1" dirty="0">
                  <a:solidFill>
                    <a:schemeClr val="accent1"/>
                  </a:solidFill>
                  <a:latin typeface="+mn-ea"/>
                </a:rPr>
                <a:t>关键词</a:t>
              </a:r>
              <a:endParaRPr lang="en-US" altLang="zh-CN" sz="1400" b="1" dirty="0">
                <a:solidFill>
                  <a:schemeClr val="accent1"/>
                </a:solidFill>
                <a:latin typeface="+mn-ea"/>
              </a:endParaRPr>
            </a:p>
          </p:txBody>
        </p:sp>
      </p:grpSp>
      <p:sp>
        <p:nvSpPr>
          <p:cNvPr id="29" name="íš1íḓé"/>
          <p:cNvSpPr/>
          <p:nvPr/>
        </p:nvSpPr>
        <p:spPr bwMode="auto">
          <a:xfrm>
            <a:off x="412584" y="1675132"/>
            <a:ext cx="655201" cy="651592"/>
          </a:xfrm>
          <a:prstGeom prst="ellipse">
            <a:avLst/>
          </a:prstGeom>
          <a:solidFill>
            <a:schemeClr val="accent1"/>
          </a:solidFill>
          <a:ln>
            <a:noFill/>
          </a:ln>
        </p:spPr>
        <p:txBody>
          <a:bodyPr vert="horz" wrap="square" lIns="91440" tIns="45720" rIns="91440" bIns="45720" numCol="1" anchor="t" anchorCtr="0" compatLnSpc="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dirty="0"/>
          </a:p>
        </p:txBody>
      </p:sp>
      <p:sp>
        <p:nvSpPr>
          <p:cNvPr id="30" name="îṧlîḑê"/>
          <p:cNvSpPr/>
          <p:nvPr/>
        </p:nvSpPr>
        <p:spPr bwMode="auto">
          <a:xfrm>
            <a:off x="412584" y="3325454"/>
            <a:ext cx="655201" cy="651592"/>
          </a:xfrm>
          <a:prstGeom prst="ellipse">
            <a:avLst/>
          </a:prstGeom>
          <a:solidFill>
            <a:schemeClr val="accent2"/>
          </a:solidFill>
          <a:ln>
            <a:noFill/>
          </a:ln>
        </p:spPr>
        <p:txBody>
          <a:bodyPr vert="horz" wrap="square" lIns="91440" tIns="45720" rIns="91440" bIns="45720" numCol="1" anchor="t" anchorCtr="0" compatLnSpc="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31" name="íśľíḍê"/>
          <p:cNvSpPr/>
          <p:nvPr/>
        </p:nvSpPr>
        <p:spPr bwMode="auto">
          <a:xfrm>
            <a:off x="412584" y="4947200"/>
            <a:ext cx="655201" cy="651592"/>
          </a:xfrm>
          <a:prstGeom prst="ellipse">
            <a:avLst/>
          </a:prstGeom>
          <a:solidFill>
            <a:schemeClr val="accent3"/>
          </a:solidFill>
          <a:ln>
            <a:noFill/>
          </a:ln>
        </p:spPr>
        <p:txBody>
          <a:bodyPr vert="horz" wrap="square" lIns="91440" tIns="45720" rIns="91440" bIns="45720" numCol="1" anchor="t" anchorCtr="0" compatLnSpc="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cxnSp>
        <p:nvCxnSpPr>
          <p:cNvPr id="32" name="直接连接符 31"/>
          <p:cNvCxnSpPr/>
          <p:nvPr/>
        </p:nvCxnSpPr>
        <p:spPr>
          <a:xfrm>
            <a:off x="412584" y="2811802"/>
            <a:ext cx="504319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412584" y="4452599"/>
            <a:ext cx="504319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1137909" y="1582252"/>
            <a:ext cx="1198880" cy="398780"/>
          </a:xfrm>
          <a:prstGeom prst="rect">
            <a:avLst/>
          </a:prstGeom>
        </p:spPr>
        <p:txBody>
          <a:bodyPr wrap="none">
            <a:spAutoFit/>
          </a:bodyPr>
          <a:lstStyle/>
          <a:p>
            <a:pPr lvl="0"/>
            <a:r>
              <a:rPr lang="zh-CN" altLang="en-US" sz="2000" dirty="0">
                <a:solidFill>
                  <a:schemeClr val="accent1"/>
                </a:solidFill>
                <a:latin typeface="阿里巴巴普惠体 B" panose="00020600040101010101" pitchFamily="18" charset="-122"/>
                <a:ea typeface="阿里巴巴普惠体 B" panose="00020600040101010101" pitchFamily="18" charset="-122"/>
              </a:rPr>
              <a:t>输入标题</a:t>
            </a:r>
          </a:p>
        </p:txBody>
      </p:sp>
      <p:sp>
        <p:nvSpPr>
          <p:cNvPr id="35" name="矩形 34"/>
          <p:cNvSpPr/>
          <p:nvPr/>
        </p:nvSpPr>
        <p:spPr>
          <a:xfrm>
            <a:off x="1137920" y="1954530"/>
            <a:ext cx="3679190" cy="607695"/>
          </a:xfrm>
          <a:prstGeom prst="rect">
            <a:avLst/>
          </a:prstGeom>
        </p:spPr>
        <p:txBody>
          <a:bodyPr wrap="square">
            <a:spAutoFit/>
          </a:bodyPr>
          <a:lstStyle/>
          <a:p>
            <a:pPr>
              <a:lnSpc>
                <a:spcPct val="120000"/>
              </a:lnSpc>
            </a:pPr>
            <a:r>
              <a:rPr lang="zh-CN" altLang="en-US" sz="1400" dirty="0">
                <a:solidFill>
                  <a:schemeClr val="bg1">
                    <a:lumMod val="50000"/>
                  </a:schemeClr>
                </a:solidFill>
                <a:latin typeface="+mn-ea"/>
              </a:rPr>
              <a:t>请在这里输入你的正文内容和详细的信息，请在这里输入你的正文内容和详细的信息。</a:t>
            </a:r>
          </a:p>
        </p:txBody>
      </p:sp>
      <p:sp>
        <p:nvSpPr>
          <p:cNvPr id="36" name="矩形 35"/>
          <p:cNvSpPr/>
          <p:nvPr/>
        </p:nvSpPr>
        <p:spPr>
          <a:xfrm>
            <a:off x="1137909" y="3233860"/>
            <a:ext cx="1198880" cy="398780"/>
          </a:xfrm>
          <a:prstGeom prst="rect">
            <a:avLst/>
          </a:prstGeom>
        </p:spPr>
        <p:txBody>
          <a:bodyPr wrap="none">
            <a:spAutoFit/>
          </a:bodyPr>
          <a:lstStyle/>
          <a:p>
            <a:pPr lvl="0"/>
            <a:r>
              <a:rPr lang="zh-CN" altLang="en-US" sz="2000" dirty="0">
                <a:solidFill>
                  <a:schemeClr val="accent2"/>
                </a:solidFill>
                <a:latin typeface="阿里巴巴普惠体 B" panose="00020600040101010101" pitchFamily="18" charset="-122"/>
                <a:ea typeface="阿里巴巴普惠体 B" panose="00020600040101010101" pitchFamily="18" charset="-122"/>
              </a:rPr>
              <a:t>输入标题</a:t>
            </a:r>
          </a:p>
        </p:txBody>
      </p:sp>
      <p:sp>
        <p:nvSpPr>
          <p:cNvPr id="37" name="矩形 36"/>
          <p:cNvSpPr/>
          <p:nvPr/>
        </p:nvSpPr>
        <p:spPr>
          <a:xfrm>
            <a:off x="1137920" y="3595370"/>
            <a:ext cx="3669665" cy="607695"/>
          </a:xfrm>
          <a:prstGeom prst="rect">
            <a:avLst/>
          </a:prstGeom>
        </p:spPr>
        <p:txBody>
          <a:bodyPr wrap="square">
            <a:spAutoFit/>
          </a:bodyPr>
          <a:lstStyle/>
          <a:p>
            <a:pPr>
              <a:lnSpc>
                <a:spcPct val="120000"/>
              </a:lnSpc>
            </a:pPr>
            <a:r>
              <a:rPr lang="zh-CN" altLang="en-US" sz="1400" dirty="0">
                <a:solidFill>
                  <a:schemeClr val="bg1">
                    <a:lumMod val="50000"/>
                  </a:schemeClr>
                </a:solidFill>
                <a:latin typeface="+mn-ea"/>
              </a:rPr>
              <a:t>请在这里输入你的正文内容和详细的信息，请在这里输入你的正文内容和详细的信息。</a:t>
            </a:r>
          </a:p>
        </p:txBody>
      </p:sp>
      <p:sp>
        <p:nvSpPr>
          <p:cNvPr id="38" name="矩形 37"/>
          <p:cNvSpPr/>
          <p:nvPr/>
        </p:nvSpPr>
        <p:spPr>
          <a:xfrm>
            <a:off x="1137909" y="4874656"/>
            <a:ext cx="1198880" cy="398780"/>
          </a:xfrm>
          <a:prstGeom prst="rect">
            <a:avLst/>
          </a:prstGeom>
        </p:spPr>
        <p:txBody>
          <a:bodyPr wrap="none">
            <a:spAutoFit/>
          </a:bodyPr>
          <a:lstStyle/>
          <a:p>
            <a:pPr lvl="0"/>
            <a:r>
              <a:rPr lang="zh-CN" altLang="en-US" sz="2000" dirty="0">
                <a:solidFill>
                  <a:schemeClr val="accent3"/>
                </a:solidFill>
                <a:latin typeface="阿里巴巴普惠体 B" panose="00020600040101010101" pitchFamily="18" charset="-122"/>
                <a:ea typeface="阿里巴巴普惠体 B" panose="00020600040101010101" pitchFamily="18" charset="-122"/>
              </a:rPr>
              <a:t>输入标题</a:t>
            </a:r>
          </a:p>
        </p:txBody>
      </p:sp>
      <p:sp>
        <p:nvSpPr>
          <p:cNvPr id="39" name="矩形 38"/>
          <p:cNvSpPr/>
          <p:nvPr/>
        </p:nvSpPr>
        <p:spPr>
          <a:xfrm>
            <a:off x="1137920" y="5236210"/>
            <a:ext cx="3679190" cy="607695"/>
          </a:xfrm>
          <a:prstGeom prst="rect">
            <a:avLst/>
          </a:prstGeom>
        </p:spPr>
        <p:txBody>
          <a:bodyPr wrap="square">
            <a:spAutoFit/>
          </a:bodyPr>
          <a:lstStyle/>
          <a:p>
            <a:pPr>
              <a:lnSpc>
                <a:spcPct val="120000"/>
              </a:lnSpc>
            </a:pPr>
            <a:r>
              <a:rPr lang="zh-CN" altLang="en-US" sz="1400" dirty="0">
                <a:solidFill>
                  <a:schemeClr val="bg1">
                    <a:lumMod val="50000"/>
                  </a:schemeClr>
                </a:solidFill>
                <a:latin typeface="+mn-ea"/>
              </a:rPr>
              <a:t>请在这里输入你的正文内容和详细的信息，请在这里输入你的正文内容和详细的信息。</a:t>
            </a:r>
          </a:p>
        </p:txBody>
      </p:sp>
      <p:sp>
        <p:nvSpPr>
          <p:cNvPr id="40" name="smartphone_155753"/>
          <p:cNvSpPr>
            <a:spLocks noChangeAspect="1"/>
          </p:cNvSpPr>
          <p:nvPr/>
        </p:nvSpPr>
        <p:spPr bwMode="auto">
          <a:xfrm>
            <a:off x="594009" y="1849191"/>
            <a:ext cx="292350" cy="303474"/>
          </a:xfrm>
          <a:custGeom>
            <a:avLst/>
            <a:gdLst>
              <a:gd name="connsiteX0" fmla="*/ 75651 w 584211"/>
              <a:gd name="connsiteY0" fmla="*/ 264077 h 606439"/>
              <a:gd name="connsiteX1" fmla="*/ 94628 w 584211"/>
              <a:gd name="connsiteY1" fmla="*/ 280685 h 606439"/>
              <a:gd name="connsiteX2" fmla="*/ 73707 w 584211"/>
              <a:gd name="connsiteY2" fmla="*/ 299621 h 606439"/>
              <a:gd name="connsiteX3" fmla="*/ 65696 w 584211"/>
              <a:gd name="connsiteY3" fmla="*/ 298923 h 606439"/>
              <a:gd name="connsiteX4" fmla="*/ 65696 w 584211"/>
              <a:gd name="connsiteY4" fmla="*/ 265241 h 606439"/>
              <a:gd name="connsiteX5" fmla="*/ 75651 w 584211"/>
              <a:gd name="connsiteY5" fmla="*/ 264077 h 606439"/>
              <a:gd name="connsiteX6" fmla="*/ 171759 w 584211"/>
              <a:gd name="connsiteY6" fmla="*/ 262383 h 606439"/>
              <a:gd name="connsiteX7" fmla="*/ 192503 w 584211"/>
              <a:gd name="connsiteY7" fmla="*/ 279767 h 606439"/>
              <a:gd name="connsiteX8" fmla="*/ 169739 w 584211"/>
              <a:gd name="connsiteY8" fmla="*/ 299479 h 606439"/>
              <a:gd name="connsiteX9" fmla="*/ 160960 w 584211"/>
              <a:gd name="connsiteY9" fmla="*/ 298781 h 606439"/>
              <a:gd name="connsiteX10" fmla="*/ 160960 w 584211"/>
              <a:gd name="connsiteY10" fmla="*/ 263625 h 606439"/>
              <a:gd name="connsiteX11" fmla="*/ 171759 w 584211"/>
              <a:gd name="connsiteY11" fmla="*/ 262383 h 606439"/>
              <a:gd name="connsiteX12" fmla="*/ 74329 w 584211"/>
              <a:gd name="connsiteY12" fmla="*/ 244532 h 606439"/>
              <a:gd name="connsiteX13" fmla="*/ 42218 w 584211"/>
              <a:gd name="connsiteY13" fmla="*/ 247715 h 606439"/>
              <a:gd name="connsiteX14" fmla="*/ 42218 w 584211"/>
              <a:gd name="connsiteY14" fmla="*/ 359190 h 606439"/>
              <a:gd name="connsiteX15" fmla="*/ 65698 w 584211"/>
              <a:gd name="connsiteY15" fmla="*/ 359811 h 606439"/>
              <a:gd name="connsiteX16" fmla="*/ 65698 w 584211"/>
              <a:gd name="connsiteY16" fmla="*/ 318978 h 606439"/>
              <a:gd name="connsiteX17" fmla="*/ 73862 w 584211"/>
              <a:gd name="connsiteY17" fmla="*/ 319522 h 606439"/>
              <a:gd name="connsiteX18" fmla="*/ 109083 w 584211"/>
              <a:gd name="connsiteY18" fmla="*/ 307489 h 606439"/>
              <a:gd name="connsiteX19" fmla="*/ 119268 w 584211"/>
              <a:gd name="connsiteY19" fmla="*/ 279776 h 606439"/>
              <a:gd name="connsiteX20" fmla="*/ 107450 w 584211"/>
              <a:gd name="connsiteY20" fmla="*/ 252993 h 606439"/>
              <a:gd name="connsiteX21" fmla="*/ 74329 w 584211"/>
              <a:gd name="connsiteY21" fmla="*/ 244532 h 606439"/>
              <a:gd name="connsiteX22" fmla="*/ 170427 w 584211"/>
              <a:gd name="connsiteY22" fmla="*/ 241970 h 606439"/>
              <a:gd name="connsiteX23" fmla="*/ 135440 w 584211"/>
              <a:gd name="connsiteY23" fmla="*/ 245386 h 606439"/>
              <a:gd name="connsiteX24" fmla="*/ 135440 w 584211"/>
              <a:gd name="connsiteY24" fmla="*/ 361519 h 606439"/>
              <a:gd name="connsiteX25" fmla="*/ 160942 w 584211"/>
              <a:gd name="connsiteY25" fmla="*/ 362218 h 606439"/>
              <a:gd name="connsiteX26" fmla="*/ 160942 w 584211"/>
              <a:gd name="connsiteY26" fmla="*/ 319599 h 606439"/>
              <a:gd name="connsiteX27" fmla="*/ 169883 w 584211"/>
              <a:gd name="connsiteY27" fmla="*/ 320220 h 606439"/>
              <a:gd name="connsiteX28" fmla="*/ 208214 w 584211"/>
              <a:gd name="connsiteY28" fmla="*/ 307722 h 606439"/>
              <a:gd name="connsiteX29" fmla="*/ 219332 w 584211"/>
              <a:gd name="connsiteY29" fmla="*/ 278766 h 606439"/>
              <a:gd name="connsiteX30" fmla="*/ 206425 w 584211"/>
              <a:gd name="connsiteY30" fmla="*/ 250742 h 606439"/>
              <a:gd name="connsiteX31" fmla="*/ 170427 w 584211"/>
              <a:gd name="connsiteY31" fmla="*/ 241970 h 606439"/>
              <a:gd name="connsiteX32" fmla="*/ 325227 w 584211"/>
              <a:gd name="connsiteY32" fmla="*/ 238865 h 606439"/>
              <a:gd name="connsiteX33" fmla="*/ 227651 w 584211"/>
              <a:gd name="connsiteY33" fmla="*/ 241427 h 606439"/>
              <a:gd name="connsiteX34" fmla="*/ 227651 w 584211"/>
              <a:gd name="connsiteY34" fmla="*/ 264638 h 606439"/>
              <a:gd name="connsiteX35" fmla="*/ 260850 w 584211"/>
              <a:gd name="connsiteY35" fmla="*/ 264094 h 606439"/>
              <a:gd name="connsiteX36" fmla="*/ 260850 w 584211"/>
              <a:gd name="connsiteY36" fmla="*/ 364779 h 606439"/>
              <a:gd name="connsiteX37" fmla="*/ 289695 w 584211"/>
              <a:gd name="connsiteY37" fmla="*/ 365478 h 606439"/>
              <a:gd name="connsiteX38" fmla="*/ 289695 w 584211"/>
              <a:gd name="connsiteY38" fmla="*/ 263629 h 606439"/>
              <a:gd name="connsiteX39" fmla="*/ 325227 w 584211"/>
              <a:gd name="connsiteY39" fmla="*/ 263085 h 606439"/>
              <a:gd name="connsiteX40" fmla="*/ 522926 w 584211"/>
              <a:gd name="connsiteY40" fmla="*/ 227644 h 606439"/>
              <a:gd name="connsiteX41" fmla="*/ 550693 w 584211"/>
              <a:gd name="connsiteY41" fmla="*/ 292917 h 606439"/>
              <a:gd name="connsiteX42" fmla="*/ 459381 w 584211"/>
              <a:gd name="connsiteY42" fmla="*/ 292917 h 606439"/>
              <a:gd name="connsiteX43" fmla="*/ 459381 w 584211"/>
              <a:gd name="connsiteY43" fmla="*/ 292839 h 606439"/>
              <a:gd name="connsiteX44" fmla="*/ 458393 w 584211"/>
              <a:gd name="connsiteY44" fmla="*/ 185757 h 606439"/>
              <a:gd name="connsiteX45" fmla="*/ 522890 w 584211"/>
              <a:gd name="connsiteY45" fmla="*/ 212387 h 606439"/>
              <a:gd name="connsiteX46" fmla="*/ 458471 w 584211"/>
              <a:gd name="connsiteY46" fmla="*/ 276828 h 606439"/>
              <a:gd name="connsiteX47" fmla="*/ 458393 w 584211"/>
              <a:gd name="connsiteY47" fmla="*/ 276828 h 606439"/>
              <a:gd name="connsiteX48" fmla="*/ 361303 w 584211"/>
              <a:gd name="connsiteY48" fmla="*/ 72971 h 606439"/>
              <a:gd name="connsiteX49" fmla="*/ 358892 w 584211"/>
              <a:gd name="connsiteY49" fmla="*/ 73204 h 606439"/>
              <a:gd name="connsiteX50" fmla="*/ 358892 w 584211"/>
              <a:gd name="connsiteY50" fmla="*/ 284045 h 606439"/>
              <a:gd name="connsiteX51" fmla="*/ 447061 w 584211"/>
              <a:gd name="connsiteY51" fmla="*/ 216120 h 606439"/>
              <a:gd name="connsiteX52" fmla="*/ 447061 w 584211"/>
              <a:gd name="connsiteY52" fmla="*/ 307179 h 606439"/>
              <a:gd name="connsiteX53" fmla="*/ 538261 w 584211"/>
              <a:gd name="connsiteY53" fmla="*/ 307179 h 606439"/>
              <a:gd name="connsiteX54" fmla="*/ 447061 w 584211"/>
              <a:gd name="connsiteY54" fmla="*/ 398315 h 606439"/>
              <a:gd name="connsiteX55" fmla="*/ 358892 w 584211"/>
              <a:gd name="connsiteY55" fmla="*/ 330390 h 606439"/>
              <a:gd name="connsiteX56" fmla="*/ 358892 w 584211"/>
              <a:gd name="connsiteY56" fmla="*/ 531682 h 606439"/>
              <a:gd name="connsiteX57" fmla="*/ 361303 w 584211"/>
              <a:gd name="connsiteY57" fmla="*/ 531993 h 606439"/>
              <a:gd name="connsiteX58" fmla="*/ 545258 w 584211"/>
              <a:gd name="connsiteY58" fmla="*/ 531993 h 606439"/>
              <a:gd name="connsiteX59" fmla="*/ 561975 w 584211"/>
              <a:gd name="connsiteY59" fmla="*/ 515302 h 606439"/>
              <a:gd name="connsiteX60" fmla="*/ 561975 w 584211"/>
              <a:gd name="connsiteY60" fmla="*/ 89662 h 606439"/>
              <a:gd name="connsiteX61" fmla="*/ 545258 w 584211"/>
              <a:gd name="connsiteY61" fmla="*/ 72971 h 606439"/>
              <a:gd name="connsiteX62" fmla="*/ 358892 w 584211"/>
              <a:gd name="connsiteY62" fmla="*/ 0 h 606439"/>
              <a:gd name="connsiteX63" fmla="*/ 358892 w 584211"/>
              <a:gd name="connsiteY63" fmla="*/ 50769 h 606439"/>
              <a:gd name="connsiteX64" fmla="*/ 361303 w 584211"/>
              <a:gd name="connsiteY64" fmla="*/ 50692 h 606439"/>
              <a:gd name="connsiteX65" fmla="*/ 545258 w 584211"/>
              <a:gd name="connsiteY65" fmla="*/ 50692 h 606439"/>
              <a:gd name="connsiteX66" fmla="*/ 584211 w 584211"/>
              <a:gd name="connsiteY66" fmla="*/ 89662 h 606439"/>
              <a:gd name="connsiteX67" fmla="*/ 584211 w 584211"/>
              <a:gd name="connsiteY67" fmla="*/ 515225 h 606439"/>
              <a:gd name="connsiteX68" fmla="*/ 545258 w 584211"/>
              <a:gd name="connsiteY68" fmla="*/ 554195 h 606439"/>
              <a:gd name="connsiteX69" fmla="*/ 361303 w 584211"/>
              <a:gd name="connsiteY69" fmla="*/ 554195 h 606439"/>
              <a:gd name="connsiteX70" fmla="*/ 358892 w 584211"/>
              <a:gd name="connsiteY70" fmla="*/ 554117 h 606439"/>
              <a:gd name="connsiteX71" fmla="*/ 358892 w 584211"/>
              <a:gd name="connsiteY71" fmla="*/ 606439 h 606439"/>
              <a:gd name="connsiteX72" fmla="*/ 0 w 584211"/>
              <a:gd name="connsiteY72" fmla="*/ 557377 h 606439"/>
              <a:gd name="connsiteX73" fmla="*/ 0 w 584211"/>
              <a:gd name="connsiteY73" fmla="*/ 47820 h 60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584211" h="606439">
                <a:moveTo>
                  <a:pt x="75651" y="264077"/>
                </a:moveTo>
                <a:cubicBezTo>
                  <a:pt x="87784" y="263844"/>
                  <a:pt x="94628" y="270053"/>
                  <a:pt x="94628" y="280685"/>
                </a:cubicBezTo>
                <a:cubicBezTo>
                  <a:pt x="94628" y="292559"/>
                  <a:pt x="86617" y="299621"/>
                  <a:pt x="73707" y="299621"/>
                </a:cubicBezTo>
                <a:cubicBezTo>
                  <a:pt x="70207" y="299621"/>
                  <a:pt x="67718" y="299466"/>
                  <a:pt x="65696" y="298923"/>
                </a:cubicBezTo>
                <a:lnTo>
                  <a:pt x="65696" y="265241"/>
                </a:lnTo>
                <a:cubicBezTo>
                  <a:pt x="67407" y="264698"/>
                  <a:pt x="70674" y="264154"/>
                  <a:pt x="75651" y="264077"/>
                </a:cubicBezTo>
                <a:close/>
                <a:moveTo>
                  <a:pt x="171759" y="262383"/>
                </a:moveTo>
                <a:cubicBezTo>
                  <a:pt x="184967" y="262150"/>
                  <a:pt x="192503" y="268669"/>
                  <a:pt x="192503" y="279767"/>
                </a:cubicBezTo>
                <a:cubicBezTo>
                  <a:pt x="192503" y="292106"/>
                  <a:pt x="183724" y="299401"/>
                  <a:pt x="169739" y="299479"/>
                </a:cubicBezTo>
                <a:cubicBezTo>
                  <a:pt x="165932" y="299479"/>
                  <a:pt x="163213" y="299324"/>
                  <a:pt x="160960" y="298781"/>
                </a:cubicBezTo>
                <a:lnTo>
                  <a:pt x="160960" y="263625"/>
                </a:lnTo>
                <a:cubicBezTo>
                  <a:pt x="162825" y="263081"/>
                  <a:pt x="166476" y="262460"/>
                  <a:pt x="171759" y="262383"/>
                </a:cubicBezTo>
                <a:close/>
                <a:moveTo>
                  <a:pt x="74329" y="244532"/>
                </a:moveTo>
                <a:cubicBezTo>
                  <a:pt x="59712" y="244920"/>
                  <a:pt x="49449" y="246162"/>
                  <a:pt x="42218" y="247715"/>
                </a:cubicBezTo>
                <a:lnTo>
                  <a:pt x="42218" y="359190"/>
                </a:lnTo>
                <a:lnTo>
                  <a:pt x="65698" y="359811"/>
                </a:lnTo>
                <a:lnTo>
                  <a:pt x="65698" y="318978"/>
                </a:lnTo>
                <a:cubicBezTo>
                  <a:pt x="67875" y="319289"/>
                  <a:pt x="70752" y="319522"/>
                  <a:pt x="73862" y="319522"/>
                </a:cubicBezTo>
                <a:cubicBezTo>
                  <a:pt x="88246" y="319599"/>
                  <a:pt x="100608" y="315951"/>
                  <a:pt x="109083" y="307489"/>
                </a:cubicBezTo>
                <a:cubicBezTo>
                  <a:pt x="115692" y="300968"/>
                  <a:pt x="119268" y="291265"/>
                  <a:pt x="119268" y="279776"/>
                </a:cubicBezTo>
                <a:cubicBezTo>
                  <a:pt x="119268" y="268364"/>
                  <a:pt x="114525" y="258738"/>
                  <a:pt x="107450" y="252993"/>
                </a:cubicBezTo>
                <a:cubicBezTo>
                  <a:pt x="100142" y="246938"/>
                  <a:pt x="89334" y="244144"/>
                  <a:pt x="74329" y="244532"/>
                </a:cubicBezTo>
                <a:close/>
                <a:moveTo>
                  <a:pt x="170427" y="241970"/>
                </a:moveTo>
                <a:cubicBezTo>
                  <a:pt x="154489" y="242436"/>
                  <a:pt x="143293" y="243756"/>
                  <a:pt x="135440" y="245386"/>
                </a:cubicBezTo>
                <a:lnTo>
                  <a:pt x="135440" y="361519"/>
                </a:lnTo>
                <a:lnTo>
                  <a:pt x="160942" y="362218"/>
                </a:lnTo>
                <a:lnTo>
                  <a:pt x="160942" y="319599"/>
                </a:lnTo>
                <a:cubicBezTo>
                  <a:pt x="163352" y="319987"/>
                  <a:pt x="166462" y="320220"/>
                  <a:pt x="169883" y="320220"/>
                </a:cubicBezTo>
                <a:cubicBezTo>
                  <a:pt x="185511" y="320298"/>
                  <a:pt x="199039" y="316494"/>
                  <a:pt x="208214" y="307722"/>
                </a:cubicBezTo>
                <a:cubicBezTo>
                  <a:pt x="215367" y="300813"/>
                  <a:pt x="219332" y="290721"/>
                  <a:pt x="219332" y="278766"/>
                </a:cubicBezTo>
                <a:cubicBezTo>
                  <a:pt x="219332" y="266811"/>
                  <a:pt x="214123" y="256720"/>
                  <a:pt x="206425" y="250742"/>
                </a:cubicBezTo>
                <a:cubicBezTo>
                  <a:pt x="198495" y="244454"/>
                  <a:pt x="186755" y="241582"/>
                  <a:pt x="170427" y="241970"/>
                </a:cubicBezTo>
                <a:close/>
                <a:moveTo>
                  <a:pt x="325227" y="238865"/>
                </a:moveTo>
                <a:lnTo>
                  <a:pt x="227651" y="241427"/>
                </a:lnTo>
                <a:lnTo>
                  <a:pt x="227651" y="264638"/>
                </a:lnTo>
                <a:lnTo>
                  <a:pt x="260850" y="264094"/>
                </a:lnTo>
                <a:lnTo>
                  <a:pt x="260850" y="364779"/>
                </a:lnTo>
                <a:lnTo>
                  <a:pt x="289695" y="365478"/>
                </a:lnTo>
                <a:lnTo>
                  <a:pt x="289695" y="263629"/>
                </a:lnTo>
                <a:lnTo>
                  <a:pt x="325227" y="263085"/>
                </a:lnTo>
                <a:close/>
                <a:moveTo>
                  <a:pt x="522926" y="227644"/>
                </a:moveTo>
                <a:cubicBezTo>
                  <a:pt x="540037" y="244176"/>
                  <a:pt x="550693" y="267305"/>
                  <a:pt x="550693" y="292917"/>
                </a:cubicBezTo>
                <a:lnTo>
                  <a:pt x="459381" y="292917"/>
                </a:lnTo>
                <a:lnTo>
                  <a:pt x="459381" y="292839"/>
                </a:lnTo>
                <a:close/>
                <a:moveTo>
                  <a:pt x="458393" y="185757"/>
                </a:moveTo>
                <a:cubicBezTo>
                  <a:pt x="482171" y="185446"/>
                  <a:pt x="504784" y="194297"/>
                  <a:pt x="522890" y="212387"/>
                </a:cubicBezTo>
                <a:lnTo>
                  <a:pt x="458471" y="276828"/>
                </a:lnTo>
                <a:lnTo>
                  <a:pt x="458393" y="276828"/>
                </a:lnTo>
                <a:close/>
                <a:moveTo>
                  <a:pt x="361303" y="72971"/>
                </a:moveTo>
                <a:cubicBezTo>
                  <a:pt x="360525" y="72971"/>
                  <a:pt x="359670" y="73049"/>
                  <a:pt x="358892" y="73204"/>
                </a:cubicBezTo>
                <a:lnTo>
                  <a:pt x="358892" y="284045"/>
                </a:lnTo>
                <a:cubicBezTo>
                  <a:pt x="369155" y="244998"/>
                  <a:pt x="404687" y="216120"/>
                  <a:pt x="447061" y="216120"/>
                </a:cubicBezTo>
                <a:lnTo>
                  <a:pt x="447061" y="307179"/>
                </a:lnTo>
                <a:lnTo>
                  <a:pt x="538261" y="307179"/>
                </a:lnTo>
                <a:cubicBezTo>
                  <a:pt x="538261" y="357560"/>
                  <a:pt x="497442" y="398315"/>
                  <a:pt x="447061" y="398315"/>
                </a:cubicBezTo>
                <a:cubicBezTo>
                  <a:pt x="404687" y="398315"/>
                  <a:pt x="369233" y="369437"/>
                  <a:pt x="358892" y="330390"/>
                </a:cubicBezTo>
                <a:lnTo>
                  <a:pt x="358892" y="531682"/>
                </a:lnTo>
                <a:cubicBezTo>
                  <a:pt x="359748" y="531837"/>
                  <a:pt x="360525" y="531993"/>
                  <a:pt x="361303" y="531993"/>
                </a:cubicBezTo>
                <a:lnTo>
                  <a:pt x="545258" y="531993"/>
                </a:lnTo>
                <a:cubicBezTo>
                  <a:pt x="554433" y="531993"/>
                  <a:pt x="561975" y="524463"/>
                  <a:pt x="561975" y="515302"/>
                </a:cubicBezTo>
                <a:lnTo>
                  <a:pt x="561975" y="89662"/>
                </a:lnTo>
                <a:cubicBezTo>
                  <a:pt x="561975" y="80424"/>
                  <a:pt x="554433" y="72971"/>
                  <a:pt x="545258" y="72971"/>
                </a:cubicBezTo>
                <a:close/>
                <a:moveTo>
                  <a:pt x="358892" y="0"/>
                </a:moveTo>
                <a:lnTo>
                  <a:pt x="358892" y="50769"/>
                </a:lnTo>
                <a:cubicBezTo>
                  <a:pt x="359748" y="50769"/>
                  <a:pt x="360525" y="50692"/>
                  <a:pt x="361303" y="50692"/>
                </a:cubicBezTo>
                <a:lnTo>
                  <a:pt x="545258" y="50692"/>
                </a:lnTo>
                <a:cubicBezTo>
                  <a:pt x="566717" y="50692"/>
                  <a:pt x="584211" y="68158"/>
                  <a:pt x="584211" y="89662"/>
                </a:cubicBezTo>
                <a:lnTo>
                  <a:pt x="584211" y="515225"/>
                </a:lnTo>
                <a:cubicBezTo>
                  <a:pt x="584211" y="536728"/>
                  <a:pt x="566717" y="554195"/>
                  <a:pt x="545258" y="554195"/>
                </a:cubicBezTo>
                <a:lnTo>
                  <a:pt x="361303" y="554195"/>
                </a:lnTo>
                <a:cubicBezTo>
                  <a:pt x="360525" y="554195"/>
                  <a:pt x="359748" y="554117"/>
                  <a:pt x="358892" y="554117"/>
                </a:cubicBezTo>
                <a:lnTo>
                  <a:pt x="358892" y="606439"/>
                </a:lnTo>
                <a:lnTo>
                  <a:pt x="0" y="557377"/>
                </a:lnTo>
                <a:lnTo>
                  <a:pt x="0" y="47820"/>
                </a:lnTo>
                <a:close/>
              </a:path>
            </a:pathLst>
          </a:custGeom>
          <a:gradFill>
            <a:gsLst>
              <a:gs pos="30000">
                <a:schemeClr val="bg1"/>
              </a:gs>
              <a:gs pos="100000">
                <a:schemeClr val="bg1">
                  <a:alpha val="50000"/>
                </a:schemeClr>
              </a:gs>
            </a:gsLst>
            <a:lin ang="2700000" scaled="0"/>
          </a:gradFill>
          <a:ln>
            <a:noFill/>
          </a:ln>
        </p:spPr>
        <p:txBody>
          <a:bodyPr/>
          <a:lstStyle/>
          <a:p>
            <a:endParaRPr lang="zh-CN" altLang="en-US"/>
          </a:p>
        </p:txBody>
      </p:sp>
      <p:sp>
        <p:nvSpPr>
          <p:cNvPr id="41" name="search_116308"/>
          <p:cNvSpPr>
            <a:spLocks noChangeAspect="1"/>
          </p:cNvSpPr>
          <p:nvPr/>
        </p:nvSpPr>
        <p:spPr bwMode="auto">
          <a:xfrm>
            <a:off x="589421" y="3502549"/>
            <a:ext cx="301526" cy="297403"/>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8205" h="599889">
                <a:moveTo>
                  <a:pt x="594891" y="508424"/>
                </a:moveTo>
                <a:cubicBezTo>
                  <a:pt x="613143" y="531819"/>
                  <a:pt x="612846" y="564246"/>
                  <a:pt x="592665" y="584383"/>
                </a:cubicBezTo>
                <a:cubicBezTo>
                  <a:pt x="572632" y="604520"/>
                  <a:pt x="539985" y="604816"/>
                  <a:pt x="516539" y="586604"/>
                </a:cubicBezTo>
                <a:close/>
                <a:moveTo>
                  <a:pt x="156810" y="0"/>
                </a:moveTo>
                <a:cubicBezTo>
                  <a:pt x="243449" y="0"/>
                  <a:pt x="313768" y="70073"/>
                  <a:pt x="313768" y="156589"/>
                </a:cubicBezTo>
                <a:cubicBezTo>
                  <a:pt x="313768" y="163700"/>
                  <a:pt x="313027" y="170663"/>
                  <a:pt x="312136" y="177478"/>
                </a:cubicBezTo>
                <a:cubicBezTo>
                  <a:pt x="311988" y="178515"/>
                  <a:pt x="311840" y="179552"/>
                  <a:pt x="311691" y="180737"/>
                </a:cubicBezTo>
                <a:lnTo>
                  <a:pt x="313620" y="178811"/>
                </a:lnTo>
                <a:lnTo>
                  <a:pt x="315400" y="176885"/>
                </a:lnTo>
                <a:cubicBezTo>
                  <a:pt x="320444" y="171848"/>
                  <a:pt x="328604" y="171848"/>
                  <a:pt x="333648" y="176885"/>
                </a:cubicBezTo>
                <a:lnTo>
                  <a:pt x="352340" y="195700"/>
                </a:lnTo>
                <a:cubicBezTo>
                  <a:pt x="357384" y="200589"/>
                  <a:pt x="357384" y="208737"/>
                  <a:pt x="352340" y="213773"/>
                </a:cubicBezTo>
                <a:lnTo>
                  <a:pt x="350412" y="215699"/>
                </a:lnTo>
                <a:lnTo>
                  <a:pt x="346703" y="219403"/>
                </a:lnTo>
                <a:lnTo>
                  <a:pt x="342994" y="223107"/>
                </a:lnTo>
                <a:lnTo>
                  <a:pt x="604393" y="484138"/>
                </a:lnTo>
                <a:lnTo>
                  <a:pt x="587926" y="500434"/>
                </a:lnTo>
                <a:lnTo>
                  <a:pt x="508557" y="579692"/>
                </a:lnTo>
                <a:lnTo>
                  <a:pt x="492238" y="596136"/>
                </a:lnTo>
                <a:lnTo>
                  <a:pt x="230839" y="335104"/>
                </a:lnTo>
                <a:lnTo>
                  <a:pt x="227130" y="338808"/>
                </a:lnTo>
                <a:lnTo>
                  <a:pt x="223421" y="342512"/>
                </a:lnTo>
                <a:lnTo>
                  <a:pt x="222234" y="343549"/>
                </a:lnTo>
                <a:cubicBezTo>
                  <a:pt x="217338" y="348586"/>
                  <a:pt x="209179" y="348586"/>
                  <a:pt x="204135" y="343549"/>
                </a:cubicBezTo>
                <a:lnTo>
                  <a:pt x="185442" y="324882"/>
                </a:lnTo>
                <a:cubicBezTo>
                  <a:pt x="181585" y="321179"/>
                  <a:pt x="180695" y="315697"/>
                  <a:pt x="182624" y="310957"/>
                </a:cubicBezTo>
                <a:cubicBezTo>
                  <a:pt x="174167" y="312438"/>
                  <a:pt x="165563" y="313327"/>
                  <a:pt x="156810" y="313327"/>
                </a:cubicBezTo>
                <a:cubicBezTo>
                  <a:pt x="70172" y="313327"/>
                  <a:pt x="0" y="243106"/>
                  <a:pt x="0" y="156589"/>
                </a:cubicBezTo>
                <a:cubicBezTo>
                  <a:pt x="0" y="70073"/>
                  <a:pt x="70172" y="0"/>
                  <a:pt x="156810" y="0"/>
                </a:cubicBezTo>
                <a:close/>
              </a:path>
            </a:pathLst>
          </a:custGeom>
          <a:gradFill>
            <a:gsLst>
              <a:gs pos="30000">
                <a:schemeClr val="bg1"/>
              </a:gs>
              <a:gs pos="100000">
                <a:schemeClr val="bg1">
                  <a:alpha val="50000"/>
                </a:schemeClr>
              </a:gs>
            </a:gsLst>
            <a:lin ang="2700000" scaled="0"/>
          </a:gradFill>
          <a:ln>
            <a:noFill/>
          </a:ln>
        </p:spPr>
        <p:txBody>
          <a:bodyPr/>
          <a:lstStyle/>
          <a:p>
            <a:endParaRPr lang="zh-CN" altLang="en-US"/>
          </a:p>
        </p:txBody>
      </p:sp>
      <p:sp>
        <p:nvSpPr>
          <p:cNvPr id="42" name="search_116308"/>
          <p:cNvSpPr>
            <a:spLocks noChangeAspect="1"/>
          </p:cNvSpPr>
          <p:nvPr/>
        </p:nvSpPr>
        <p:spPr bwMode="auto">
          <a:xfrm>
            <a:off x="569285" y="5142316"/>
            <a:ext cx="341798" cy="261360"/>
          </a:xfrm>
          <a:custGeom>
            <a:avLst/>
            <a:gdLst>
              <a:gd name="connsiteX0" fmla="*/ 279380 w 602133"/>
              <a:gd name="connsiteY0" fmla="*/ 303917 h 460429"/>
              <a:gd name="connsiteX1" fmla="*/ 329638 w 602133"/>
              <a:gd name="connsiteY1" fmla="*/ 303917 h 460429"/>
              <a:gd name="connsiteX2" fmla="*/ 405716 w 602133"/>
              <a:gd name="connsiteY2" fmla="*/ 379871 h 460429"/>
              <a:gd name="connsiteX3" fmla="*/ 405716 w 602133"/>
              <a:gd name="connsiteY3" fmla="*/ 441555 h 460429"/>
              <a:gd name="connsiteX4" fmla="*/ 405255 w 602133"/>
              <a:gd name="connsiteY4" fmla="*/ 441555 h 460429"/>
              <a:gd name="connsiteX5" fmla="*/ 401566 w 602133"/>
              <a:gd name="connsiteY5" fmla="*/ 443857 h 460429"/>
              <a:gd name="connsiteX6" fmla="*/ 311195 w 602133"/>
              <a:gd name="connsiteY6" fmla="*/ 460429 h 460429"/>
              <a:gd name="connsiteX7" fmla="*/ 207452 w 602133"/>
              <a:gd name="connsiteY7" fmla="*/ 443857 h 460429"/>
              <a:gd name="connsiteX8" fmla="*/ 203302 w 602133"/>
              <a:gd name="connsiteY8" fmla="*/ 442476 h 460429"/>
              <a:gd name="connsiteX9" fmla="*/ 203302 w 602133"/>
              <a:gd name="connsiteY9" fmla="*/ 441555 h 460429"/>
              <a:gd name="connsiteX10" fmla="*/ 203302 w 602133"/>
              <a:gd name="connsiteY10" fmla="*/ 379871 h 460429"/>
              <a:gd name="connsiteX11" fmla="*/ 279380 w 602133"/>
              <a:gd name="connsiteY11" fmla="*/ 303917 h 460429"/>
              <a:gd name="connsiteX12" fmla="*/ 378044 w 602133"/>
              <a:gd name="connsiteY12" fmla="*/ 242690 h 460429"/>
              <a:gd name="connsiteX13" fmla="*/ 428312 w 602133"/>
              <a:gd name="connsiteY13" fmla="*/ 242690 h 460429"/>
              <a:gd name="connsiteX14" fmla="*/ 504406 w 602133"/>
              <a:gd name="connsiteY14" fmla="*/ 318644 h 460429"/>
              <a:gd name="connsiteX15" fmla="*/ 504406 w 602133"/>
              <a:gd name="connsiteY15" fmla="*/ 380329 h 460429"/>
              <a:gd name="connsiteX16" fmla="*/ 503945 w 602133"/>
              <a:gd name="connsiteY16" fmla="*/ 380329 h 460429"/>
              <a:gd name="connsiteX17" fmla="*/ 499794 w 602133"/>
              <a:gd name="connsiteY17" fmla="*/ 382630 h 460429"/>
              <a:gd name="connsiteX18" fmla="*/ 420011 w 602133"/>
              <a:gd name="connsiteY18" fmla="*/ 399202 h 460429"/>
              <a:gd name="connsiteX19" fmla="*/ 420011 w 602133"/>
              <a:gd name="connsiteY19" fmla="*/ 380329 h 460429"/>
              <a:gd name="connsiteX20" fmla="*/ 355446 w 602133"/>
              <a:gd name="connsiteY20" fmla="*/ 293787 h 460429"/>
              <a:gd name="connsiteX21" fmla="*/ 378044 w 602133"/>
              <a:gd name="connsiteY21" fmla="*/ 242690 h 460429"/>
              <a:gd name="connsiteX22" fmla="*/ 175210 w 602133"/>
              <a:gd name="connsiteY22" fmla="*/ 242690 h 460429"/>
              <a:gd name="connsiteX23" fmla="*/ 225454 w 602133"/>
              <a:gd name="connsiteY23" fmla="*/ 242690 h 460429"/>
              <a:gd name="connsiteX24" fmla="*/ 230986 w 602133"/>
              <a:gd name="connsiteY24" fmla="*/ 243150 h 460429"/>
              <a:gd name="connsiteX25" fmla="*/ 253573 w 602133"/>
              <a:gd name="connsiteY25" fmla="*/ 293792 h 460429"/>
              <a:gd name="connsiteX26" fmla="*/ 189038 w 602133"/>
              <a:gd name="connsiteY26" fmla="*/ 380343 h 460429"/>
              <a:gd name="connsiteX27" fmla="*/ 189038 w 602133"/>
              <a:gd name="connsiteY27" fmla="*/ 398758 h 460429"/>
              <a:gd name="connsiteX28" fmla="*/ 103300 w 602133"/>
              <a:gd name="connsiteY28" fmla="*/ 382645 h 460429"/>
              <a:gd name="connsiteX29" fmla="*/ 99151 w 602133"/>
              <a:gd name="connsiteY29" fmla="*/ 381264 h 460429"/>
              <a:gd name="connsiteX30" fmla="*/ 98690 w 602133"/>
              <a:gd name="connsiteY30" fmla="*/ 380343 h 460429"/>
              <a:gd name="connsiteX31" fmla="*/ 98690 w 602133"/>
              <a:gd name="connsiteY31" fmla="*/ 318652 h 460429"/>
              <a:gd name="connsiteX32" fmla="*/ 175210 w 602133"/>
              <a:gd name="connsiteY32" fmla="*/ 242690 h 460429"/>
              <a:gd name="connsiteX33" fmla="*/ 76056 w 602133"/>
              <a:gd name="connsiteY33" fmla="*/ 185090 h 460429"/>
              <a:gd name="connsiteX34" fmla="*/ 126300 w 602133"/>
              <a:gd name="connsiteY34" fmla="*/ 185090 h 460429"/>
              <a:gd name="connsiteX35" fmla="*/ 148886 w 602133"/>
              <a:gd name="connsiteY35" fmla="*/ 235732 h 460429"/>
              <a:gd name="connsiteX36" fmla="*/ 84353 w 602133"/>
              <a:gd name="connsiteY36" fmla="*/ 322283 h 460429"/>
              <a:gd name="connsiteX37" fmla="*/ 84353 w 602133"/>
              <a:gd name="connsiteY37" fmla="*/ 341158 h 460429"/>
              <a:gd name="connsiteX38" fmla="*/ 4609 w 602133"/>
              <a:gd name="connsiteY38" fmla="*/ 324584 h 460429"/>
              <a:gd name="connsiteX39" fmla="*/ 461 w 602133"/>
              <a:gd name="connsiteY39" fmla="*/ 322743 h 460429"/>
              <a:gd name="connsiteX40" fmla="*/ 0 w 602133"/>
              <a:gd name="connsiteY40" fmla="*/ 322743 h 460429"/>
              <a:gd name="connsiteX41" fmla="*/ 0 w 602133"/>
              <a:gd name="connsiteY41" fmla="*/ 261052 h 460429"/>
              <a:gd name="connsiteX42" fmla="*/ 76056 w 602133"/>
              <a:gd name="connsiteY42" fmla="*/ 185090 h 460429"/>
              <a:gd name="connsiteX43" fmla="*/ 476280 w 602133"/>
              <a:gd name="connsiteY43" fmla="*/ 183239 h 460429"/>
              <a:gd name="connsiteX44" fmla="*/ 526068 w 602133"/>
              <a:gd name="connsiteY44" fmla="*/ 183239 h 460429"/>
              <a:gd name="connsiteX45" fmla="*/ 602133 w 602133"/>
              <a:gd name="connsiteY45" fmla="*/ 259201 h 460429"/>
              <a:gd name="connsiteX46" fmla="*/ 602133 w 602133"/>
              <a:gd name="connsiteY46" fmla="*/ 320432 h 460429"/>
              <a:gd name="connsiteX47" fmla="*/ 601672 w 602133"/>
              <a:gd name="connsiteY47" fmla="*/ 320432 h 460429"/>
              <a:gd name="connsiteX48" fmla="*/ 597984 w 602133"/>
              <a:gd name="connsiteY48" fmla="*/ 322733 h 460429"/>
              <a:gd name="connsiteX49" fmla="*/ 518231 w 602133"/>
              <a:gd name="connsiteY49" fmla="*/ 339307 h 460429"/>
              <a:gd name="connsiteX50" fmla="*/ 518231 w 602133"/>
              <a:gd name="connsiteY50" fmla="*/ 320432 h 460429"/>
              <a:gd name="connsiteX51" fmla="*/ 453691 w 602133"/>
              <a:gd name="connsiteY51" fmla="*/ 233881 h 460429"/>
              <a:gd name="connsiteX52" fmla="*/ 476280 w 602133"/>
              <a:gd name="connsiteY52" fmla="*/ 183239 h 460429"/>
              <a:gd name="connsiteX53" fmla="*/ 304510 w 602133"/>
              <a:gd name="connsiteY53" fmla="*/ 181462 h 460429"/>
              <a:gd name="connsiteX54" fmla="*/ 363739 w 602133"/>
              <a:gd name="connsiteY54" fmla="*/ 240839 h 460429"/>
              <a:gd name="connsiteX55" fmla="*/ 304510 w 602133"/>
              <a:gd name="connsiteY55" fmla="*/ 300216 h 460429"/>
              <a:gd name="connsiteX56" fmla="*/ 245281 w 602133"/>
              <a:gd name="connsiteY56" fmla="*/ 240839 h 460429"/>
              <a:gd name="connsiteX57" fmla="*/ 304510 w 602133"/>
              <a:gd name="connsiteY57" fmla="*/ 181462 h 460429"/>
              <a:gd name="connsiteX58" fmla="*/ 274338 w 602133"/>
              <a:gd name="connsiteY58" fmla="*/ 133116 h 460429"/>
              <a:gd name="connsiteX59" fmla="*/ 328757 w 602133"/>
              <a:gd name="connsiteY59" fmla="*/ 133116 h 460429"/>
              <a:gd name="connsiteX60" fmla="*/ 345821 w 602133"/>
              <a:gd name="connsiteY60" fmla="*/ 134957 h 460429"/>
              <a:gd name="connsiteX61" fmla="*/ 332447 w 602133"/>
              <a:gd name="connsiteY61" fmla="*/ 172703 h 460429"/>
              <a:gd name="connsiteX62" fmla="*/ 304776 w 602133"/>
              <a:gd name="connsiteY62" fmla="*/ 166719 h 460429"/>
              <a:gd name="connsiteX63" fmla="*/ 270648 w 602133"/>
              <a:gd name="connsiteY63" fmla="*/ 175465 h 460429"/>
              <a:gd name="connsiteX64" fmla="*/ 257274 w 602133"/>
              <a:gd name="connsiteY64" fmla="*/ 134957 h 460429"/>
              <a:gd name="connsiteX65" fmla="*/ 274338 w 602133"/>
              <a:gd name="connsiteY65" fmla="*/ 133116 h 460429"/>
              <a:gd name="connsiteX66" fmla="*/ 402940 w 602133"/>
              <a:gd name="connsiteY66" fmla="*/ 120160 h 460429"/>
              <a:gd name="connsiteX67" fmla="*/ 462427 w 602133"/>
              <a:gd name="connsiteY67" fmla="*/ 179582 h 460429"/>
              <a:gd name="connsiteX68" fmla="*/ 402940 w 602133"/>
              <a:gd name="connsiteY68" fmla="*/ 238543 h 460429"/>
              <a:gd name="connsiteX69" fmla="*/ 377577 w 602133"/>
              <a:gd name="connsiteY69" fmla="*/ 233015 h 460429"/>
              <a:gd name="connsiteX70" fmla="*/ 343452 w 602133"/>
              <a:gd name="connsiteY70" fmla="*/ 178661 h 460429"/>
              <a:gd name="connsiteX71" fmla="*/ 402940 w 602133"/>
              <a:gd name="connsiteY71" fmla="*/ 120160 h 460429"/>
              <a:gd name="connsiteX72" fmla="*/ 200081 w 602133"/>
              <a:gd name="connsiteY72" fmla="*/ 120160 h 460429"/>
              <a:gd name="connsiteX73" fmla="*/ 259569 w 602133"/>
              <a:gd name="connsiteY73" fmla="*/ 179582 h 460429"/>
              <a:gd name="connsiteX74" fmla="*/ 259569 w 602133"/>
              <a:gd name="connsiteY74" fmla="*/ 182806 h 460429"/>
              <a:gd name="connsiteX75" fmla="*/ 231900 w 602133"/>
              <a:gd name="connsiteY75" fmla="*/ 229791 h 460429"/>
              <a:gd name="connsiteX76" fmla="*/ 200081 w 602133"/>
              <a:gd name="connsiteY76" fmla="*/ 238543 h 460429"/>
              <a:gd name="connsiteX77" fmla="*/ 140594 w 602133"/>
              <a:gd name="connsiteY77" fmla="*/ 179582 h 460429"/>
              <a:gd name="connsiteX78" fmla="*/ 200081 w 602133"/>
              <a:gd name="connsiteY78" fmla="*/ 120160 h 460429"/>
              <a:gd name="connsiteX79" fmla="*/ 101428 w 602133"/>
              <a:gd name="connsiteY79" fmla="*/ 62190 h 460429"/>
              <a:gd name="connsiteX80" fmla="*/ 160879 w 602133"/>
              <a:gd name="connsiteY80" fmla="*/ 120646 h 460429"/>
              <a:gd name="connsiteX81" fmla="*/ 126315 w 602133"/>
              <a:gd name="connsiteY81" fmla="*/ 175421 h 460429"/>
              <a:gd name="connsiteX82" fmla="*/ 101428 w 602133"/>
              <a:gd name="connsiteY82" fmla="*/ 180944 h 460429"/>
              <a:gd name="connsiteX83" fmla="*/ 41978 w 602133"/>
              <a:gd name="connsiteY83" fmla="*/ 121567 h 460429"/>
              <a:gd name="connsiteX84" fmla="*/ 101428 w 602133"/>
              <a:gd name="connsiteY84" fmla="*/ 62190 h 460429"/>
              <a:gd name="connsiteX85" fmla="*/ 500695 w 602133"/>
              <a:gd name="connsiteY85" fmla="*/ 60339 h 460429"/>
              <a:gd name="connsiteX86" fmla="*/ 560154 w 602133"/>
              <a:gd name="connsiteY86" fmla="*/ 119716 h 460429"/>
              <a:gd name="connsiteX87" fmla="*/ 500695 w 602133"/>
              <a:gd name="connsiteY87" fmla="*/ 179093 h 460429"/>
              <a:gd name="connsiteX88" fmla="*/ 475805 w 602133"/>
              <a:gd name="connsiteY88" fmla="*/ 173570 h 460429"/>
              <a:gd name="connsiteX89" fmla="*/ 441697 w 602133"/>
              <a:gd name="connsiteY89" fmla="*/ 118795 h 460429"/>
              <a:gd name="connsiteX90" fmla="*/ 500695 w 602133"/>
              <a:gd name="connsiteY90" fmla="*/ 60339 h 460429"/>
              <a:gd name="connsiteX91" fmla="*/ 413085 w 602133"/>
              <a:gd name="connsiteY91" fmla="*/ 16140 h 460429"/>
              <a:gd name="connsiteX92" fmla="*/ 468869 w 602133"/>
              <a:gd name="connsiteY92" fmla="*/ 55274 h 460429"/>
              <a:gd name="connsiteX93" fmla="*/ 429221 w 602133"/>
              <a:gd name="connsiteY93" fmla="*/ 112824 h 460429"/>
              <a:gd name="connsiteX94" fmla="*/ 402020 w 602133"/>
              <a:gd name="connsiteY94" fmla="*/ 107760 h 460429"/>
              <a:gd name="connsiteX95" fmla="*/ 370670 w 602133"/>
              <a:gd name="connsiteY95" fmla="*/ 115126 h 460429"/>
              <a:gd name="connsiteX96" fmla="*/ 363294 w 602133"/>
              <a:gd name="connsiteY96" fmla="*/ 105918 h 460429"/>
              <a:gd name="connsiteX97" fmla="*/ 376664 w 602133"/>
              <a:gd name="connsiteY97" fmla="*/ 63561 h 460429"/>
              <a:gd name="connsiteX98" fmla="*/ 370670 w 602133"/>
              <a:gd name="connsiteY98" fmla="*/ 34556 h 460429"/>
              <a:gd name="connsiteX99" fmla="*/ 413085 w 602133"/>
              <a:gd name="connsiteY99" fmla="*/ 16140 h 460429"/>
              <a:gd name="connsiteX100" fmla="*/ 192697 w 602133"/>
              <a:gd name="connsiteY100" fmla="*/ 16140 h 460429"/>
              <a:gd name="connsiteX101" fmla="*/ 231875 w 602133"/>
              <a:gd name="connsiteY101" fmla="*/ 31337 h 460429"/>
              <a:gd name="connsiteX102" fmla="*/ 224501 w 602133"/>
              <a:gd name="connsiteY102" fmla="*/ 63573 h 460429"/>
              <a:gd name="connsiteX103" fmla="*/ 240172 w 602133"/>
              <a:gd name="connsiteY103" fmla="*/ 109165 h 460429"/>
              <a:gd name="connsiteX104" fmla="*/ 233719 w 602133"/>
              <a:gd name="connsiteY104" fmla="*/ 116533 h 460429"/>
              <a:gd name="connsiteX105" fmla="*/ 199150 w 602133"/>
              <a:gd name="connsiteY105" fmla="*/ 107783 h 460429"/>
              <a:gd name="connsiteX106" fmla="*/ 171034 w 602133"/>
              <a:gd name="connsiteY106" fmla="*/ 114230 h 460429"/>
              <a:gd name="connsiteX107" fmla="*/ 136004 w 602133"/>
              <a:gd name="connsiteY107" fmla="*/ 59429 h 460429"/>
              <a:gd name="connsiteX108" fmla="*/ 192697 w 602133"/>
              <a:gd name="connsiteY108" fmla="*/ 16140 h 460429"/>
              <a:gd name="connsiteX109" fmla="*/ 301511 w 602133"/>
              <a:gd name="connsiteY109" fmla="*/ 0 h 460429"/>
              <a:gd name="connsiteX110" fmla="*/ 366033 w 602133"/>
              <a:gd name="connsiteY110" fmla="*/ 64485 h 460429"/>
              <a:gd name="connsiteX111" fmla="*/ 301511 w 602133"/>
              <a:gd name="connsiteY111" fmla="*/ 128970 h 460429"/>
              <a:gd name="connsiteX112" fmla="*/ 236989 w 602133"/>
              <a:gd name="connsiteY112" fmla="*/ 64485 h 460429"/>
              <a:gd name="connsiteX113" fmla="*/ 301511 w 602133"/>
              <a:gd name="connsiteY113" fmla="*/ 0 h 460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602133" h="460429">
                <a:moveTo>
                  <a:pt x="279380" y="303917"/>
                </a:moveTo>
                <a:lnTo>
                  <a:pt x="329638" y="303917"/>
                </a:lnTo>
                <a:cubicBezTo>
                  <a:pt x="371596" y="303917"/>
                  <a:pt x="405716" y="337981"/>
                  <a:pt x="405716" y="379871"/>
                </a:cubicBezTo>
                <a:lnTo>
                  <a:pt x="405716" y="441555"/>
                </a:lnTo>
                <a:lnTo>
                  <a:pt x="405255" y="441555"/>
                </a:lnTo>
                <a:lnTo>
                  <a:pt x="401566" y="443857"/>
                </a:lnTo>
                <a:cubicBezTo>
                  <a:pt x="399261" y="444778"/>
                  <a:pt x="366985" y="460429"/>
                  <a:pt x="311195" y="460429"/>
                </a:cubicBezTo>
                <a:cubicBezTo>
                  <a:pt x="282608" y="460429"/>
                  <a:pt x="247566" y="456286"/>
                  <a:pt x="207452" y="443857"/>
                </a:cubicBezTo>
                <a:lnTo>
                  <a:pt x="203302" y="442476"/>
                </a:lnTo>
                <a:lnTo>
                  <a:pt x="203302" y="441555"/>
                </a:lnTo>
                <a:lnTo>
                  <a:pt x="203302" y="379871"/>
                </a:lnTo>
                <a:cubicBezTo>
                  <a:pt x="203302" y="337981"/>
                  <a:pt x="237422" y="303917"/>
                  <a:pt x="279380" y="303917"/>
                </a:cubicBezTo>
                <a:close/>
                <a:moveTo>
                  <a:pt x="378044" y="242690"/>
                </a:moveTo>
                <a:lnTo>
                  <a:pt x="428312" y="242690"/>
                </a:lnTo>
                <a:cubicBezTo>
                  <a:pt x="470279" y="242690"/>
                  <a:pt x="504406" y="276754"/>
                  <a:pt x="504406" y="318644"/>
                </a:cubicBezTo>
                <a:lnTo>
                  <a:pt x="504406" y="380329"/>
                </a:lnTo>
                <a:lnTo>
                  <a:pt x="503945" y="380329"/>
                </a:lnTo>
                <a:lnTo>
                  <a:pt x="499794" y="382630"/>
                </a:lnTo>
                <a:cubicBezTo>
                  <a:pt x="497950" y="383551"/>
                  <a:pt x="469357" y="397361"/>
                  <a:pt x="420011" y="399202"/>
                </a:cubicBezTo>
                <a:lnTo>
                  <a:pt x="420011" y="380329"/>
                </a:lnTo>
                <a:cubicBezTo>
                  <a:pt x="420011" y="339359"/>
                  <a:pt x="392801" y="304834"/>
                  <a:pt x="355446" y="293787"/>
                </a:cubicBezTo>
                <a:cubicBezTo>
                  <a:pt x="368820" y="280897"/>
                  <a:pt x="377583" y="262944"/>
                  <a:pt x="378044" y="242690"/>
                </a:cubicBezTo>
                <a:close/>
                <a:moveTo>
                  <a:pt x="175210" y="242690"/>
                </a:moveTo>
                <a:lnTo>
                  <a:pt x="225454" y="242690"/>
                </a:lnTo>
                <a:cubicBezTo>
                  <a:pt x="227298" y="242690"/>
                  <a:pt x="229142" y="243150"/>
                  <a:pt x="230986" y="243150"/>
                </a:cubicBezTo>
                <a:cubicBezTo>
                  <a:pt x="231447" y="262947"/>
                  <a:pt x="240205" y="280901"/>
                  <a:pt x="253573" y="293792"/>
                </a:cubicBezTo>
                <a:cubicBezTo>
                  <a:pt x="216235" y="304841"/>
                  <a:pt x="189038" y="339369"/>
                  <a:pt x="189038" y="380343"/>
                </a:cubicBezTo>
                <a:lnTo>
                  <a:pt x="189038" y="398758"/>
                </a:lnTo>
                <a:cubicBezTo>
                  <a:pt x="164146" y="397377"/>
                  <a:pt x="135567" y="392773"/>
                  <a:pt x="103300" y="382645"/>
                </a:cubicBezTo>
                <a:lnTo>
                  <a:pt x="99151" y="381264"/>
                </a:lnTo>
                <a:lnTo>
                  <a:pt x="98690" y="380343"/>
                </a:lnTo>
                <a:lnTo>
                  <a:pt x="98690" y="318652"/>
                </a:lnTo>
                <a:cubicBezTo>
                  <a:pt x="98690" y="276758"/>
                  <a:pt x="133262" y="242690"/>
                  <a:pt x="175210" y="242690"/>
                </a:cubicBezTo>
                <a:close/>
                <a:moveTo>
                  <a:pt x="76056" y="185090"/>
                </a:moveTo>
                <a:lnTo>
                  <a:pt x="126300" y="185090"/>
                </a:lnTo>
                <a:cubicBezTo>
                  <a:pt x="126760" y="204886"/>
                  <a:pt x="135058" y="222841"/>
                  <a:pt x="148886" y="235732"/>
                </a:cubicBezTo>
                <a:cubicBezTo>
                  <a:pt x="111549" y="246781"/>
                  <a:pt x="84353" y="281309"/>
                  <a:pt x="84353" y="322283"/>
                </a:cubicBezTo>
                <a:lnTo>
                  <a:pt x="84353" y="341158"/>
                </a:lnTo>
                <a:cubicBezTo>
                  <a:pt x="34571" y="339316"/>
                  <a:pt x="6453" y="325505"/>
                  <a:pt x="4609" y="324584"/>
                </a:cubicBezTo>
                <a:lnTo>
                  <a:pt x="461" y="322743"/>
                </a:lnTo>
                <a:lnTo>
                  <a:pt x="0" y="322743"/>
                </a:lnTo>
                <a:lnTo>
                  <a:pt x="0" y="261052"/>
                </a:lnTo>
                <a:cubicBezTo>
                  <a:pt x="0" y="219158"/>
                  <a:pt x="34110" y="185090"/>
                  <a:pt x="76056" y="185090"/>
                </a:cubicBezTo>
                <a:close/>
                <a:moveTo>
                  <a:pt x="476280" y="183239"/>
                </a:moveTo>
                <a:lnTo>
                  <a:pt x="526068" y="183239"/>
                </a:lnTo>
                <a:cubicBezTo>
                  <a:pt x="568019" y="183239"/>
                  <a:pt x="602133" y="217307"/>
                  <a:pt x="602133" y="259201"/>
                </a:cubicBezTo>
                <a:lnTo>
                  <a:pt x="602133" y="320432"/>
                </a:lnTo>
                <a:lnTo>
                  <a:pt x="601672" y="320432"/>
                </a:lnTo>
                <a:lnTo>
                  <a:pt x="597984" y="322733"/>
                </a:lnTo>
                <a:cubicBezTo>
                  <a:pt x="596140" y="323654"/>
                  <a:pt x="567558" y="337465"/>
                  <a:pt x="518231" y="339307"/>
                </a:cubicBezTo>
                <a:lnTo>
                  <a:pt x="518231" y="320432"/>
                </a:lnTo>
                <a:cubicBezTo>
                  <a:pt x="518231" y="279458"/>
                  <a:pt x="490571" y="244930"/>
                  <a:pt x="453691" y="233881"/>
                </a:cubicBezTo>
                <a:cubicBezTo>
                  <a:pt x="467060" y="220990"/>
                  <a:pt x="475358" y="203035"/>
                  <a:pt x="476280" y="183239"/>
                </a:cubicBezTo>
                <a:close/>
                <a:moveTo>
                  <a:pt x="304510" y="181462"/>
                </a:moveTo>
                <a:cubicBezTo>
                  <a:pt x="337221" y="181462"/>
                  <a:pt x="363739" y="208046"/>
                  <a:pt x="363739" y="240839"/>
                </a:cubicBezTo>
                <a:cubicBezTo>
                  <a:pt x="363739" y="273632"/>
                  <a:pt x="337221" y="300216"/>
                  <a:pt x="304510" y="300216"/>
                </a:cubicBezTo>
                <a:cubicBezTo>
                  <a:pt x="271799" y="300216"/>
                  <a:pt x="245281" y="273632"/>
                  <a:pt x="245281" y="240839"/>
                </a:cubicBezTo>
                <a:cubicBezTo>
                  <a:pt x="245281" y="208046"/>
                  <a:pt x="271799" y="181462"/>
                  <a:pt x="304510" y="181462"/>
                </a:cubicBezTo>
                <a:close/>
                <a:moveTo>
                  <a:pt x="274338" y="133116"/>
                </a:moveTo>
                <a:lnTo>
                  <a:pt x="328757" y="133116"/>
                </a:lnTo>
                <a:cubicBezTo>
                  <a:pt x="334753" y="133116"/>
                  <a:pt x="340287" y="134037"/>
                  <a:pt x="345821" y="134957"/>
                </a:cubicBezTo>
                <a:cubicBezTo>
                  <a:pt x="337981" y="145545"/>
                  <a:pt x="333369" y="158894"/>
                  <a:pt x="332447" y="172703"/>
                </a:cubicBezTo>
                <a:cubicBezTo>
                  <a:pt x="324145" y="169021"/>
                  <a:pt x="314461" y="166719"/>
                  <a:pt x="304776" y="166719"/>
                </a:cubicBezTo>
                <a:cubicBezTo>
                  <a:pt x="292324" y="166719"/>
                  <a:pt x="280794" y="169941"/>
                  <a:pt x="270648" y="175465"/>
                </a:cubicBezTo>
                <a:cubicBezTo>
                  <a:pt x="270648" y="160275"/>
                  <a:pt x="265575" y="146465"/>
                  <a:pt x="257274" y="134957"/>
                </a:cubicBezTo>
                <a:cubicBezTo>
                  <a:pt x="262808" y="134037"/>
                  <a:pt x="268342" y="133116"/>
                  <a:pt x="274338" y="133116"/>
                </a:cubicBezTo>
                <a:close/>
                <a:moveTo>
                  <a:pt x="402940" y="120160"/>
                </a:moveTo>
                <a:cubicBezTo>
                  <a:pt x="435681" y="120160"/>
                  <a:pt x="462427" y="146416"/>
                  <a:pt x="462427" y="179582"/>
                </a:cubicBezTo>
                <a:cubicBezTo>
                  <a:pt x="462427" y="212287"/>
                  <a:pt x="435681" y="238543"/>
                  <a:pt x="402940" y="238543"/>
                </a:cubicBezTo>
                <a:cubicBezTo>
                  <a:pt x="393717" y="238543"/>
                  <a:pt x="385416" y="236700"/>
                  <a:pt x="377577" y="233015"/>
                </a:cubicBezTo>
                <a:cubicBezTo>
                  <a:pt x="375271" y="209984"/>
                  <a:pt x="362359" y="190176"/>
                  <a:pt x="343452" y="178661"/>
                </a:cubicBezTo>
                <a:cubicBezTo>
                  <a:pt x="343913" y="145956"/>
                  <a:pt x="370198" y="120160"/>
                  <a:pt x="402940" y="120160"/>
                </a:cubicBezTo>
                <a:close/>
                <a:moveTo>
                  <a:pt x="200081" y="120160"/>
                </a:moveTo>
                <a:cubicBezTo>
                  <a:pt x="232823" y="120160"/>
                  <a:pt x="259569" y="146416"/>
                  <a:pt x="259569" y="179582"/>
                </a:cubicBezTo>
                <a:cubicBezTo>
                  <a:pt x="259569" y="180503"/>
                  <a:pt x="259569" y="181424"/>
                  <a:pt x="259569" y="182806"/>
                </a:cubicBezTo>
                <a:cubicBezTo>
                  <a:pt x="244812" y="193861"/>
                  <a:pt x="234667" y="210444"/>
                  <a:pt x="231900" y="229791"/>
                </a:cubicBezTo>
                <a:cubicBezTo>
                  <a:pt x="222677" y="235319"/>
                  <a:pt x="212071" y="238543"/>
                  <a:pt x="200081" y="238543"/>
                </a:cubicBezTo>
                <a:cubicBezTo>
                  <a:pt x="167340" y="238543"/>
                  <a:pt x="140594" y="212287"/>
                  <a:pt x="140594" y="179582"/>
                </a:cubicBezTo>
                <a:cubicBezTo>
                  <a:pt x="140594" y="146416"/>
                  <a:pt x="167340" y="120160"/>
                  <a:pt x="200081" y="120160"/>
                </a:cubicBezTo>
                <a:close/>
                <a:moveTo>
                  <a:pt x="101428" y="62190"/>
                </a:moveTo>
                <a:cubicBezTo>
                  <a:pt x="133688" y="62190"/>
                  <a:pt x="160418" y="88426"/>
                  <a:pt x="160879" y="120646"/>
                </a:cubicBezTo>
                <a:cubicBezTo>
                  <a:pt x="141984" y="132154"/>
                  <a:pt x="128619" y="152406"/>
                  <a:pt x="126315" y="175421"/>
                </a:cubicBezTo>
                <a:cubicBezTo>
                  <a:pt x="118941" y="178643"/>
                  <a:pt x="110185" y="180944"/>
                  <a:pt x="101428" y="180944"/>
                </a:cubicBezTo>
                <a:cubicBezTo>
                  <a:pt x="68708" y="180944"/>
                  <a:pt x="41978" y="154247"/>
                  <a:pt x="41978" y="121567"/>
                </a:cubicBezTo>
                <a:cubicBezTo>
                  <a:pt x="41978" y="88887"/>
                  <a:pt x="68708" y="62190"/>
                  <a:pt x="101428" y="62190"/>
                </a:cubicBezTo>
                <a:close/>
                <a:moveTo>
                  <a:pt x="500695" y="60339"/>
                </a:moveTo>
                <a:cubicBezTo>
                  <a:pt x="533882" y="60339"/>
                  <a:pt x="560154" y="87036"/>
                  <a:pt x="560154" y="119716"/>
                </a:cubicBezTo>
                <a:cubicBezTo>
                  <a:pt x="560154" y="152396"/>
                  <a:pt x="533882" y="179093"/>
                  <a:pt x="500695" y="179093"/>
                </a:cubicBezTo>
                <a:cubicBezTo>
                  <a:pt x="491938" y="179093"/>
                  <a:pt x="483180" y="176792"/>
                  <a:pt x="475805" y="173570"/>
                </a:cubicBezTo>
                <a:cubicBezTo>
                  <a:pt x="473501" y="150095"/>
                  <a:pt x="460134" y="130303"/>
                  <a:pt x="441697" y="118795"/>
                </a:cubicBezTo>
                <a:cubicBezTo>
                  <a:pt x="442158" y="86575"/>
                  <a:pt x="468431" y="60339"/>
                  <a:pt x="500695" y="60339"/>
                </a:cubicBezTo>
                <a:close/>
                <a:moveTo>
                  <a:pt x="413085" y="16140"/>
                </a:moveTo>
                <a:cubicBezTo>
                  <a:pt x="438441" y="16140"/>
                  <a:pt x="460571" y="31794"/>
                  <a:pt x="468869" y="55274"/>
                </a:cubicBezTo>
                <a:cubicBezTo>
                  <a:pt x="446279" y="66324"/>
                  <a:pt x="431526" y="87962"/>
                  <a:pt x="429221" y="112824"/>
                </a:cubicBezTo>
                <a:cubicBezTo>
                  <a:pt x="422766" y="110522"/>
                  <a:pt x="412624" y="107760"/>
                  <a:pt x="402020" y="107760"/>
                </a:cubicBezTo>
                <a:cubicBezTo>
                  <a:pt x="390956" y="107760"/>
                  <a:pt x="380352" y="110062"/>
                  <a:pt x="370670" y="115126"/>
                </a:cubicBezTo>
                <a:cubicBezTo>
                  <a:pt x="367904" y="112364"/>
                  <a:pt x="365599" y="109141"/>
                  <a:pt x="363294" y="105918"/>
                </a:cubicBezTo>
                <a:cubicBezTo>
                  <a:pt x="372054" y="93487"/>
                  <a:pt x="376664" y="78754"/>
                  <a:pt x="376664" y="63561"/>
                </a:cubicBezTo>
                <a:cubicBezTo>
                  <a:pt x="376664" y="53432"/>
                  <a:pt x="374359" y="43764"/>
                  <a:pt x="370670" y="34556"/>
                </a:cubicBezTo>
                <a:cubicBezTo>
                  <a:pt x="381735" y="22586"/>
                  <a:pt x="396949" y="16140"/>
                  <a:pt x="413085" y="16140"/>
                </a:cubicBezTo>
                <a:close/>
                <a:moveTo>
                  <a:pt x="192697" y="16140"/>
                </a:moveTo>
                <a:cubicBezTo>
                  <a:pt x="207447" y="16140"/>
                  <a:pt x="221274" y="21206"/>
                  <a:pt x="231875" y="31337"/>
                </a:cubicBezTo>
                <a:cubicBezTo>
                  <a:pt x="227266" y="41008"/>
                  <a:pt x="224501" y="52060"/>
                  <a:pt x="224501" y="63573"/>
                </a:cubicBezTo>
                <a:cubicBezTo>
                  <a:pt x="224501" y="80152"/>
                  <a:pt x="230032" y="96270"/>
                  <a:pt x="240172" y="109165"/>
                </a:cubicBezTo>
                <a:cubicBezTo>
                  <a:pt x="238328" y="111928"/>
                  <a:pt x="236024" y="114230"/>
                  <a:pt x="233719" y="116533"/>
                </a:cubicBezTo>
                <a:cubicBezTo>
                  <a:pt x="223118" y="111007"/>
                  <a:pt x="211134" y="107783"/>
                  <a:pt x="199150" y="107783"/>
                </a:cubicBezTo>
                <a:cubicBezTo>
                  <a:pt x="189010" y="107783"/>
                  <a:pt x="177948" y="111467"/>
                  <a:pt x="171034" y="114230"/>
                </a:cubicBezTo>
                <a:cubicBezTo>
                  <a:pt x="168729" y="91204"/>
                  <a:pt x="155824" y="70942"/>
                  <a:pt x="136004" y="59429"/>
                </a:cubicBezTo>
                <a:cubicBezTo>
                  <a:pt x="142457" y="34100"/>
                  <a:pt x="165964" y="16140"/>
                  <a:pt x="192697" y="16140"/>
                </a:cubicBezTo>
                <a:close/>
                <a:moveTo>
                  <a:pt x="301511" y="0"/>
                </a:moveTo>
                <a:cubicBezTo>
                  <a:pt x="337146" y="0"/>
                  <a:pt x="366033" y="28871"/>
                  <a:pt x="366033" y="64485"/>
                </a:cubicBezTo>
                <a:cubicBezTo>
                  <a:pt x="366033" y="100099"/>
                  <a:pt x="337146" y="128970"/>
                  <a:pt x="301511" y="128970"/>
                </a:cubicBezTo>
                <a:cubicBezTo>
                  <a:pt x="265876" y="128970"/>
                  <a:pt x="236989" y="100099"/>
                  <a:pt x="236989" y="64485"/>
                </a:cubicBezTo>
                <a:cubicBezTo>
                  <a:pt x="236989" y="28871"/>
                  <a:pt x="265876" y="0"/>
                  <a:pt x="301511" y="0"/>
                </a:cubicBezTo>
                <a:close/>
              </a:path>
            </a:pathLst>
          </a:custGeom>
          <a:gradFill>
            <a:gsLst>
              <a:gs pos="30000">
                <a:schemeClr val="bg1"/>
              </a:gs>
              <a:gs pos="100000">
                <a:schemeClr val="bg1">
                  <a:alpha val="50000"/>
                </a:schemeClr>
              </a:gs>
            </a:gsLst>
            <a:lin ang="2700000" scaled="0"/>
          </a:gra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3" name="矩形 42"/>
          <p:cNvSpPr/>
          <p:nvPr/>
        </p:nvSpPr>
        <p:spPr>
          <a:xfrm>
            <a:off x="412584" y="533400"/>
            <a:ext cx="5435598" cy="5732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517566" y="584608"/>
            <a:ext cx="4938210" cy="460375"/>
          </a:xfrm>
          <a:prstGeom prst="rect">
            <a:avLst/>
          </a:prstGeom>
          <a:noFill/>
        </p:spPr>
        <p:txBody>
          <a:bodyPr wrap="square" rtlCol="0">
            <a:spAutoFit/>
          </a:bodyPr>
          <a:lstStyle/>
          <a:p>
            <a:r>
              <a:rPr lang="zh-CN" altLang="en-US" sz="2400" dirty="0">
                <a:solidFill>
                  <a:schemeClr val="bg1"/>
                </a:solidFill>
                <a:latin typeface="阿里巴巴普惠体 B" panose="00020600040101010101" pitchFamily="18" charset="-122"/>
                <a:ea typeface="阿里巴巴普惠体 B" panose="00020600040101010101" pitchFamily="18" charset="-122"/>
              </a:rPr>
              <a:t>请在这里输入本页的核心观点</a:t>
            </a:r>
          </a:p>
        </p:txBody>
      </p:sp>
      <p:sp>
        <p:nvSpPr>
          <p:cNvPr id="45" name="矩形 44"/>
          <p:cNvSpPr/>
          <p:nvPr/>
        </p:nvSpPr>
        <p:spPr>
          <a:xfrm>
            <a:off x="412584" y="6532000"/>
            <a:ext cx="5683416"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6096000" y="6532000"/>
            <a:ext cx="5688014"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4854301"/>
            <a:ext cx="12192000" cy="13788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0580907" y="1177114"/>
            <a:ext cx="904883" cy="1077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sp>
        <p:nvSpPr>
          <p:cNvPr id="5" name="文本框 4"/>
          <p:cNvSpPr txBox="1"/>
          <p:nvPr/>
        </p:nvSpPr>
        <p:spPr>
          <a:xfrm>
            <a:off x="5225143" y="493486"/>
            <a:ext cx="6362245" cy="521970"/>
          </a:xfrm>
          <a:prstGeom prst="rect">
            <a:avLst/>
          </a:prstGeom>
          <a:noFill/>
        </p:spPr>
        <p:txBody>
          <a:bodyPr wrap="square" rtlCol="0">
            <a:spAutoFit/>
          </a:bodyPr>
          <a:lstStyle/>
          <a:p>
            <a:pPr algn="r"/>
            <a:r>
              <a:rPr lang="zh-CN" altLang="en-US" sz="2800" dirty="0">
                <a:solidFill>
                  <a:schemeClr val="accent1"/>
                </a:solidFill>
                <a:latin typeface="阿里巴巴普惠体 B" panose="00020600040101010101" pitchFamily="18" charset="-122"/>
                <a:ea typeface="阿里巴巴普惠体 B" panose="00020600040101010101" pitchFamily="18" charset="-122"/>
              </a:rPr>
              <a:t>请在这里输入本页的核心观点</a:t>
            </a:r>
          </a:p>
        </p:txBody>
      </p:sp>
      <p:sp>
        <p:nvSpPr>
          <p:cNvPr id="6" name="文本框 5"/>
          <p:cNvSpPr txBox="1"/>
          <p:nvPr/>
        </p:nvSpPr>
        <p:spPr>
          <a:xfrm>
            <a:off x="7112001" y="2025807"/>
            <a:ext cx="4475388" cy="1029449"/>
          </a:xfrm>
          <a:prstGeom prst="rect">
            <a:avLst/>
          </a:prstGeom>
          <a:noFill/>
        </p:spPr>
        <p:txBody>
          <a:bodyPr wrap="square" rtlCol="0">
            <a:spAutoFit/>
          </a:bodyPr>
          <a:lstStyle/>
          <a:p>
            <a:pPr algn="r">
              <a:lnSpc>
                <a:spcPct val="150000"/>
              </a:lnSpc>
            </a:pPr>
            <a:r>
              <a:rPr lang="zh-CN" altLang="en-US" sz="1400" dirty="0">
                <a:solidFill>
                  <a:schemeClr val="tx1">
                    <a:lumMod val="50000"/>
                    <a:lumOff val="50000"/>
                  </a:schemeClr>
                </a:solidFill>
              </a:rPr>
              <a:t>在此处输入内容在此处输入内容在此处输入内容在此处输入内容在此处输入内容在此处输入内容在此处输入内容在此处输入内容</a:t>
            </a:r>
          </a:p>
        </p:txBody>
      </p:sp>
      <p:sp>
        <p:nvSpPr>
          <p:cNvPr id="7" name="文本框 6"/>
          <p:cNvSpPr txBox="1"/>
          <p:nvPr/>
        </p:nvSpPr>
        <p:spPr>
          <a:xfrm>
            <a:off x="7692571" y="1656475"/>
            <a:ext cx="3894817" cy="368300"/>
          </a:xfrm>
          <a:prstGeom prst="rect">
            <a:avLst/>
          </a:prstGeom>
          <a:noFill/>
        </p:spPr>
        <p:txBody>
          <a:bodyPr wrap="square" rtlCol="0">
            <a:spAutoFit/>
          </a:bodyPr>
          <a:lstStyle/>
          <a:p>
            <a:pPr algn="r"/>
            <a:r>
              <a:rPr lang="zh-CN" altLang="en-US" dirty="0">
                <a:solidFill>
                  <a:schemeClr val="accent1"/>
                </a:solidFill>
                <a:latin typeface="阿里巴巴普惠体 B" panose="00020600040101010101" pitchFamily="18" charset="-122"/>
                <a:ea typeface="阿里巴巴普惠体 B" panose="00020600040101010101" pitchFamily="18" charset="-122"/>
              </a:rPr>
              <a:t>在此处输入小标题</a:t>
            </a:r>
          </a:p>
        </p:txBody>
      </p:sp>
      <p:sp>
        <p:nvSpPr>
          <p:cNvPr id="8" name="文本框 7"/>
          <p:cNvSpPr txBox="1"/>
          <p:nvPr/>
        </p:nvSpPr>
        <p:spPr>
          <a:xfrm>
            <a:off x="7112001" y="3615123"/>
            <a:ext cx="4475388" cy="1029449"/>
          </a:xfrm>
          <a:prstGeom prst="rect">
            <a:avLst/>
          </a:prstGeom>
          <a:noFill/>
        </p:spPr>
        <p:txBody>
          <a:bodyPr wrap="square" rtlCol="0">
            <a:spAutoFit/>
          </a:bodyPr>
          <a:lstStyle/>
          <a:p>
            <a:pPr algn="r">
              <a:lnSpc>
                <a:spcPct val="150000"/>
              </a:lnSpc>
            </a:pPr>
            <a:r>
              <a:rPr lang="zh-CN" altLang="en-US" sz="1400" dirty="0">
                <a:solidFill>
                  <a:schemeClr val="tx1">
                    <a:lumMod val="50000"/>
                    <a:lumOff val="50000"/>
                  </a:schemeClr>
                </a:solidFill>
              </a:rPr>
              <a:t>在此处输入内容在此处输入内容在此处输入内容在此处输入内容在此处输入内容在此处输入内容在此处输入内容在此处输入内容</a:t>
            </a:r>
          </a:p>
        </p:txBody>
      </p:sp>
      <p:sp>
        <p:nvSpPr>
          <p:cNvPr id="9" name="文本框 8"/>
          <p:cNvSpPr txBox="1"/>
          <p:nvPr/>
        </p:nvSpPr>
        <p:spPr>
          <a:xfrm>
            <a:off x="7692571" y="3245791"/>
            <a:ext cx="3894817" cy="368300"/>
          </a:xfrm>
          <a:prstGeom prst="rect">
            <a:avLst/>
          </a:prstGeom>
          <a:noFill/>
        </p:spPr>
        <p:txBody>
          <a:bodyPr wrap="square" rtlCol="0">
            <a:spAutoFit/>
          </a:bodyPr>
          <a:lstStyle/>
          <a:p>
            <a:pPr algn="r"/>
            <a:r>
              <a:rPr lang="zh-CN" altLang="en-US" dirty="0">
                <a:solidFill>
                  <a:schemeClr val="accent1"/>
                </a:solidFill>
                <a:latin typeface="阿里巴巴普惠体 B" panose="00020600040101010101" pitchFamily="18" charset="-122"/>
                <a:ea typeface="阿里巴巴普惠体 B" panose="00020600040101010101" pitchFamily="18" charset="-122"/>
              </a:rPr>
              <a:t>在此处输入小标题</a:t>
            </a:r>
          </a:p>
        </p:txBody>
      </p:sp>
      <p:grpSp>
        <p:nvGrpSpPr>
          <p:cNvPr id="16" name="组合 15"/>
          <p:cNvGrpSpPr/>
          <p:nvPr/>
        </p:nvGrpSpPr>
        <p:grpSpPr>
          <a:xfrm>
            <a:off x="5626552" y="5148438"/>
            <a:ext cx="1770744" cy="752450"/>
            <a:chOff x="5626552" y="5148438"/>
            <a:chExt cx="1770744" cy="752450"/>
          </a:xfrm>
        </p:grpSpPr>
        <p:sp>
          <p:nvSpPr>
            <p:cNvPr id="10" name="文本框 9"/>
            <p:cNvSpPr txBox="1"/>
            <p:nvPr/>
          </p:nvSpPr>
          <p:spPr>
            <a:xfrm>
              <a:off x="5626552" y="5517770"/>
              <a:ext cx="1770744" cy="383118"/>
            </a:xfrm>
            <a:prstGeom prst="rect">
              <a:avLst/>
            </a:prstGeom>
            <a:noFill/>
          </p:spPr>
          <p:txBody>
            <a:bodyPr wrap="square" rtlCol="0">
              <a:spAutoFit/>
            </a:bodyPr>
            <a:lstStyle/>
            <a:p>
              <a:pPr algn="ctr">
                <a:lnSpc>
                  <a:spcPct val="150000"/>
                </a:lnSpc>
              </a:pPr>
              <a:r>
                <a:rPr lang="zh-CN" altLang="en-US" sz="1400" dirty="0">
                  <a:solidFill>
                    <a:schemeClr val="bg1"/>
                  </a:solidFill>
                </a:rPr>
                <a:t>在此处输入备注</a:t>
              </a:r>
            </a:p>
          </p:txBody>
        </p:sp>
        <p:sp>
          <p:nvSpPr>
            <p:cNvPr id="11" name="文本框 10"/>
            <p:cNvSpPr txBox="1"/>
            <p:nvPr/>
          </p:nvSpPr>
          <p:spPr>
            <a:xfrm>
              <a:off x="5916836" y="5148438"/>
              <a:ext cx="1190176" cy="400110"/>
            </a:xfrm>
            <a:prstGeom prst="rect">
              <a:avLst/>
            </a:prstGeom>
            <a:noFill/>
          </p:spPr>
          <p:txBody>
            <a:bodyPr wrap="square" rtlCol="0">
              <a:spAutoFit/>
            </a:bodyPr>
            <a:lstStyle/>
            <a:p>
              <a:pPr algn="ctr"/>
              <a:r>
                <a:rPr lang="en-US" altLang="zh-CN" sz="2000" b="1" dirty="0">
                  <a:solidFill>
                    <a:schemeClr val="bg1"/>
                  </a:solidFill>
                  <a:latin typeface="阿里巴巴普惠体 B" panose="00020600040101010101" pitchFamily="18" charset="-122"/>
                  <a:ea typeface="阿里巴巴普惠体 B" panose="00020600040101010101" pitchFamily="18" charset="-122"/>
                </a:rPr>
                <a:t>500</a:t>
              </a:r>
              <a:r>
                <a:rPr lang="zh-CN" altLang="en-US" sz="2000" b="1" dirty="0">
                  <a:solidFill>
                    <a:schemeClr val="bg1"/>
                  </a:solidFill>
                  <a:latin typeface="阿里巴巴普惠体 B" panose="00020600040101010101" pitchFamily="18" charset="-122"/>
                  <a:ea typeface="阿里巴巴普惠体 B" panose="00020600040101010101" pitchFamily="18" charset="-122"/>
                </a:rPr>
                <a:t>万</a:t>
              </a:r>
            </a:p>
          </p:txBody>
        </p:sp>
      </p:grpSp>
      <p:grpSp>
        <p:nvGrpSpPr>
          <p:cNvPr id="17" name="组合 16"/>
          <p:cNvGrpSpPr/>
          <p:nvPr/>
        </p:nvGrpSpPr>
        <p:grpSpPr>
          <a:xfrm>
            <a:off x="7815827" y="5148438"/>
            <a:ext cx="1770744" cy="752450"/>
            <a:chOff x="5626552" y="5148438"/>
            <a:chExt cx="1770744" cy="752450"/>
          </a:xfrm>
        </p:grpSpPr>
        <p:sp>
          <p:nvSpPr>
            <p:cNvPr id="18" name="文本框 17"/>
            <p:cNvSpPr txBox="1"/>
            <p:nvPr/>
          </p:nvSpPr>
          <p:spPr>
            <a:xfrm>
              <a:off x="5626552" y="5517770"/>
              <a:ext cx="1770744" cy="383118"/>
            </a:xfrm>
            <a:prstGeom prst="rect">
              <a:avLst/>
            </a:prstGeom>
            <a:noFill/>
          </p:spPr>
          <p:txBody>
            <a:bodyPr wrap="square" rtlCol="0">
              <a:spAutoFit/>
            </a:bodyPr>
            <a:lstStyle/>
            <a:p>
              <a:pPr algn="ctr">
                <a:lnSpc>
                  <a:spcPct val="150000"/>
                </a:lnSpc>
              </a:pPr>
              <a:r>
                <a:rPr lang="zh-CN" altLang="en-US" sz="1400" dirty="0">
                  <a:solidFill>
                    <a:schemeClr val="bg1"/>
                  </a:solidFill>
                </a:rPr>
                <a:t>在此处输入备注</a:t>
              </a:r>
            </a:p>
          </p:txBody>
        </p:sp>
        <p:sp>
          <p:nvSpPr>
            <p:cNvPr id="19" name="文本框 18"/>
            <p:cNvSpPr txBox="1"/>
            <p:nvPr/>
          </p:nvSpPr>
          <p:spPr>
            <a:xfrm>
              <a:off x="5916836" y="5148438"/>
              <a:ext cx="1190176" cy="400110"/>
            </a:xfrm>
            <a:prstGeom prst="rect">
              <a:avLst/>
            </a:prstGeom>
            <a:noFill/>
          </p:spPr>
          <p:txBody>
            <a:bodyPr wrap="square" rtlCol="0">
              <a:spAutoFit/>
            </a:bodyPr>
            <a:lstStyle/>
            <a:p>
              <a:pPr algn="ctr"/>
              <a:r>
                <a:rPr lang="en-US" altLang="zh-CN" sz="2000" b="1" dirty="0">
                  <a:solidFill>
                    <a:schemeClr val="bg1"/>
                  </a:solidFill>
                  <a:latin typeface="阿里巴巴普惠体 B" panose="00020600040101010101" pitchFamily="18" charset="-122"/>
                  <a:ea typeface="阿里巴巴普惠体 B" panose="00020600040101010101" pitchFamily="18" charset="-122"/>
                </a:rPr>
                <a:t>500</a:t>
              </a:r>
              <a:r>
                <a:rPr lang="zh-CN" altLang="en-US" sz="2000" b="1" dirty="0">
                  <a:solidFill>
                    <a:schemeClr val="bg1"/>
                  </a:solidFill>
                  <a:latin typeface="阿里巴巴普惠体 B" panose="00020600040101010101" pitchFamily="18" charset="-122"/>
                  <a:ea typeface="阿里巴巴普惠体 B" panose="00020600040101010101" pitchFamily="18" charset="-122"/>
                </a:rPr>
                <a:t>万</a:t>
              </a:r>
            </a:p>
          </p:txBody>
        </p:sp>
      </p:grpSp>
      <p:grpSp>
        <p:nvGrpSpPr>
          <p:cNvPr id="20" name="组合 19"/>
          <p:cNvGrpSpPr/>
          <p:nvPr/>
        </p:nvGrpSpPr>
        <p:grpSpPr>
          <a:xfrm>
            <a:off x="10005103" y="5148438"/>
            <a:ext cx="1770744" cy="752450"/>
            <a:chOff x="5626552" y="5148438"/>
            <a:chExt cx="1770744" cy="752450"/>
          </a:xfrm>
        </p:grpSpPr>
        <p:sp>
          <p:nvSpPr>
            <p:cNvPr id="21" name="文本框 20"/>
            <p:cNvSpPr txBox="1"/>
            <p:nvPr/>
          </p:nvSpPr>
          <p:spPr>
            <a:xfrm>
              <a:off x="5626552" y="5517770"/>
              <a:ext cx="1770744" cy="383118"/>
            </a:xfrm>
            <a:prstGeom prst="rect">
              <a:avLst/>
            </a:prstGeom>
            <a:noFill/>
          </p:spPr>
          <p:txBody>
            <a:bodyPr wrap="square" rtlCol="0">
              <a:spAutoFit/>
            </a:bodyPr>
            <a:lstStyle/>
            <a:p>
              <a:pPr algn="ctr">
                <a:lnSpc>
                  <a:spcPct val="150000"/>
                </a:lnSpc>
              </a:pPr>
              <a:r>
                <a:rPr lang="zh-CN" altLang="en-US" sz="1400" dirty="0">
                  <a:solidFill>
                    <a:schemeClr val="bg1"/>
                  </a:solidFill>
                </a:rPr>
                <a:t>在此处输入备注</a:t>
              </a:r>
            </a:p>
          </p:txBody>
        </p:sp>
        <p:sp>
          <p:nvSpPr>
            <p:cNvPr id="22" name="文本框 21"/>
            <p:cNvSpPr txBox="1"/>
            <p:nvPr/>
          </p:nvSpPr>
          <p:spPr>
            <a:xfrm>
              <a:off x="5916836" y="5148438"/>
              <a:ext cx="1190176" cy="400110"/>
            </a:xfrm>
            <a:prstGeom prst="rect">
              <a:avLst/>
            </a:prstGeom>
            <a:noFill/>
          </p:spPr>
          <p:txBody>
            <a:bodyPr wrap="square" rtlCol="0">
              <a:spAutoFit/>
            </a:bodyPr>
            <a:lstStyle/>
            <a:p>
              <a:pPr algn="ctr"/>
              <a:r>
                <a:rPr lang="en-US" altLang="zh-CN" sz="2000" b="1" dirty="0">
                  <a:solidFill>
                    <a:schemeClr val="bg1"/>
                  </a:solidFill>
                  <a:latin typeface="阿里巴巴普惠体 B" panose="00020600040101010101" pitchFamily="18" charset="-122"/>
                  <a:ea typeface="阿里巴巴普惠体 B" panose="00020600040101010101" pitchFamily="18" charset="-122"/>
                </a:rPr>
                <a:t>500</a:t>
              </a:r>
              <a:r>
                <a:rPr lang="zh-CN" altLang="en-US" sz="2000" b="1" dirty="0">
                  <a:solidFill>
                    <a:schemeClr val="bg1"/>
                  </a:solidFill>
                  <a:latin typeface="阿里巴巴普惠体 B" panose="00020600040101010101" pitchFamily="18" charset="-122"/>
                  <a:ea typeface="阿里巴巴普惠体 B" panose="00020600040101010101" pitchFamily="18" charset="-122"/>
                </a:rPr>
                <a:t>万</a:t>
              </a:r>
            </a:p>
          </p:txBody>
        </p:sp>
      </p:grpSp>
      <p:pic>
        <p:nvPicPr>
          <p:cNvPr id="23" name="图片 22" descr="蓝色的天空和建筑&#10;&#10;描述已自动生成">
            <a:extLst>
              <a:ext uri="{FF2B5EF4-FFF2-40B4-BE49-F238E27FC236}">
                <a16:creationId xmlns:a16="http://schemas.microsoft.com/office/drawing/2014/main" id="{9252A9D3-C2E7-41E9-974E-2A0DD213BC3E}"/>
              </a:ext>
            </a:extLst>
          </p:cNvPr>
          <p:cNvPicPr>
            <a:picLocks noChangeAspect="1"/>
          </p:cNvPicPr>
          <p:nvPr/>
        </p:nvPicPr>
        <p:blipFill>
          <a:blip r:embed="rId2" cstate="print">
            <a:extLst>
              <a:ext uri="{28A0092B-C50C-407E-A947-70E740481C1C}">
                <a14:useLocalDpi xmlns:a14="http://schemas.microsoft.com/office/drawing/2010/main" val="0"/>
              </a:ext>
            </a:extLst>
          </a:blip>
          <a:srcRect l="23692" t="3401" r="28035" b="5058"/>
          <a:stretch>
            <a:fillRect/>
          </a:stretch>
        </p:blipFill>
        <p:spPr>
          <a:xfrm>
            <a:off x="706210" y="493486"/>
            <a:ext cx="4214132" cy="5328000"/>
          </a:xfrm>
          <a:custGeom>
            <a:avLst/>
            <a:gdLst>
              <a:gd name="connsiteX0" fmla="*/ 0 w 4214132"/>
              <a:gd name="connsiteY0" fmla="*/ 0 h 5328000"/>
              <a:gd name="connsiteX1" fmla="*/ 4214132 w 4214132"/>
              <a:gd name="connsiteY1" fmla="*/ 0 h 5328000"/>
              <a:gd name="connsiteX2" fmla="*/ 4214132 w 4214132"/>
              <a:gd name="connsiteY2" fmla="*/ 5328000 h 5328000"/>
              <a:gd name="connsiteX3" fmla="*/ 0 w 4214132"/>
              <a:gd name="connsiteY3" fmla="*/ 5328000 h 5328000"/>
            </a:gdLst>
            <a:ahLst/>
            <a:cxnLst>
              <a:cxn ang="0">
                <a:pos x="connsiteX0" y="connsiteY0"/>
              </a:cxn>
              <a:cxn ang="0">
                <a:pos x="connsiteX1" y="connsiteY1"/>
              </a:cxn>
              <a:cxn ang="0">
                <a:pos x="connsiteX2" y="connsiteY2"/>
              </a:cxn>
              <a:cxn ang="0">
                <a:pos x="connsiteX3" y="connsiteY3"/>
              </a:cxn>
            </a:cxnLst>
            <a:rect l="l" t="t" r="r" b="b"/>
            <a:pathLst>
              <a:path w="4214132" h="5328000">
                <a:moveTo>
                  <a:pt x="0" y="0"/>
                </a:moveTo>
                <a:lnTo>
                  <a:pt x="4214132" y="0"/>
                </a:lnTo>
                <a:lnTo>
                  <a:pt x="4214132" y="5328000"/>
                </a:lnTo>
                <a:lnTo>
                  <a:pt x="0" y="5328000"/>
                </a:lnTo>
                <a:close/>
              </a:path>
            </a:pathLst>
          </a:cu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660400" y="260350"/>
            <a:ext cx="10858499" cy="968040"/>
          </a:xfrm>
          <a:prstGeom prst="rect">
            <a:avLst/>
          </a:prstGeom>
          <a:blipFill>
            <a:blip r:embed="rId2"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660400" y="260350"/>
            <a:ext cx="10858499" cy="968039"/>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îŝlïḓè"/>
          <p:cNvSpPr/>
          <p:nvPr/>
        </p:nvSpPr>
        <p:spPr>
          <a:xfrm>
            <a:off x="660400" y="1996342"/>
            <a:ext cx="3240000" cy="54000"/>
          </a:xfrm>
          <a:prstGeom prst="rect">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4400"/>
            <a:endParaRPr lang="zh-CN" altLang="en-US" sz="2000" b="1" dirty="0">
              <a:solidFill>
                <a:schemeClr val="bg1"/>
              </a:solidFill>
            </a:endParaRPr>
          </a:p>
        </p:txBody>
      </p:sp>
      <p:sp>
        <p:nvSpPr>
          <p:cNvPr id="4" name="ïşḻiḓê"/>
          <p:cNvSpPr/>
          <p:nvPr/>
        </p:nvSpPr>
        <p:spPr>
          <a:xfrm>
            <a:off x="660400" y="2178051"/>
            <a:ext cx="1246552" cy="1246552"/>
          </a:xfrm>
          <a:prstGeom prst="rect">
            <a:avLst/>
          </a:prstGeom>
          <a:blipFill>
            <a:blip r:embed="rId3" cstate="screen"/>
            <a:stretch>
              <a:fillRect/>
            </a:stretch>
          </a:blip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sp>
        <p:nvSpPr>
          <p:cNvPr id="6" name="îšḻïďê"/>
          <p:cNvSpPr/>
          <p:nvPr/>
        </p:nvSpPr>
        <p:spPr>
          <a:xfrm>
            <a:off x="660400" y="4449397"/>
            <a:ext cx="3240000" cy="54000"/>
          </a:xfrm>
          <a:prstGeom prst="rect">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4400"/>
            <a:endParaRPr lang="zh-CN" altLang="en-US" sz="2000" b="1" dirty="0">
              <a:solidFill>
                <a:schemeClr val="bg1"/>
              </a:solidFill>
            </a:endParaRPr>
          </a:p>
        </p:txBody>
      </p:sp>
      <p:sp>
        <p:nvSpPr>
          <p:cNvPr id="7" name="ïśļïḋé"/>
          <p:cNvSpPr/>
          <p:nvPr/>
        </p:nvSpPr>
        <p:spPr>
          <a:xfrm>
            <a:off x="660400" y="4631106"/>
            <a:ext cx="1246552" cy="1246552"/>
          </a:xfrm>
          <a:prstGeom prst="rect">
            <a:avLst/>
          </a:prstGeom>
          <a:blipFill>
            <a:blip r:embed="rId3" cstate="screen"/>
            <a:stretch>
              <a:fillRect/>
            </a:stretch>
          </a:blip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sp>
        <p:nvSpPr>
          <p:cNvPr id="9" name="îṧlíďé"/>
          <p:cNvSpPr/>
          <p:nvPr/>
        </p:nvSpPr>
        <p:spPr>
          <a:xfrm>
            <a:off x="4469650" y="1996342"/>
            <a:ext cx="3240000" cy="54000"/>
          </a:xfrm>
          <a:prstGeom prst="rect">
            <a:avLst/>
          </a:prstGeom>
          <a:solidFill>
            <a:schemeClr val="accent2"/>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4400"/>
            <a:endParaRPr lang="zh-CN" altLang="en-US" sz="2000" b="1" dirty="0">
              <a:solidFill>
                <a:schemeClr val="bg1"/>
              </a:solidFill>
            </a:endParaRPr>
          </a:p>
        </p:txBody>
      </p:sp>
      <p:sp>
        <p:nvSpPr>
          <p:cNvPr id="10" name="ïṣ1îdê"/>
          <p:cNvSpPr/>
          <p:nvPr/>
        </p:nvSpPr>
        <p:spPr>
          <a:xfrm>
            <a:off x="4469650" y="2178051"/>
            <a:ext cx="1246552" cy="1246552"/>
          </a:xfrm>
          <a:prstGeom prst="rect">
            <a:avLst/>
          </a:prstGeom>
          <a:blipFill>
            <a:blip r:embed="rId3" cstate="screen"/>
            <a:stretch>
              <a:fillRect/>
            </a:stretch>
          </a:blip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sp>
        <p:nvSpPr>
          <p:cNvPr id="12" name="íṥ1îdê"/>
          <p:cNvSpPr/>
          <p:nvPr/>
        </p:nvSpPr>
        <p:spPr>
          <a:xfrm>
            <a:off x="4469650" y="4449397"/>
            <a:ext cx="3240000" cy="54000"/>
          </a:xfrm>
          <a:prstGeom prst="rect">
            <a:avLst/>
          </a:prstGeom>
          <a:solidFill>
            <a:schemeClr val="accent2"/>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4400"/>
            <a:endParaRPr lang="zh-CN" altLang="en-US" sz="2000" b="1" dirty="0">
              <a:solidFill>
                <a:schemeClr val="bg1"/>
              </a:solidFill>
            </a:endParaRPr>
          </a:p>
        </p:txBody>
      </p:sp>
      <p:sp>
        <p:nvSpPr>
          <p:cNvPr id="13" name="iṡḷíḍe"/>
          <p:cNvSpPr/>
          <p:nvPr/>
        </p:nvSpPr>
        <p:spPr>
          <a:xfrm>
            <a:off x="4469650" y="4631106"/>
            <a:ext cx="1246552" cy="1246552"/>
          </a:xfrm>
          <a:prstGeom prst="rect">
            <a:avLst/>
          </a:prstGeom>
          <a:blipFill>
            <a:blip r:embed="rId3" cstate="screen"/>
            <a:stretch>
              <a:fillRect/>
            </a:stretch>
          </a:blip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sp>
        <p:nvSpPr>
          <p:cNvPr id="15" name="ïšľïďè"/>
          <p:cNvSpPr/>
          <p:nvPr/>
        </p:nvSpPr>
        <p:spPr>
          <a:xfrm>
            <a:off x="8278900" y="1996342"/>
            <a:ext cx="3240000" cy="54000"/>
          </a:xfrm>
          <a:prstGeom prst="rect">
            <a:avLst/>
          </a:prstGeom>
          <a:solidFill>
            <a:schemeClr val="accent3"/>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4400"/>
            <a:endParaRPr lang="zh-CN" altLang="en-US" sz="2000" b="1" dirty="0">
              <a:solidFill>
                <a:schemeClr val="bg1"/>
              </a:solidFill>
            </a:endParaRPr>
          </a:p>
        </p:txBody>
      </p:sp>
      <p:sp>
        <p:nvSpPr>
          <p:cNvPr id="16" name="ïṡľïḋè"/>
          <p:cNvSpPr/>
          <p:nvPr/>
        </p:nvSpPr>
        <p:spPr>
          <a:xfrm>
            <a:off x="8278900" y="2178051"/>
            <a:ext cx="1246552" cy="1246552"/>
          </a:xfrm>
          <a:prstGeom prst="rect">
            <a:avLst/>
          </a:prstGeom>
          <a:blipFill>
            <a:blip r:embed="rId3" cstate="screen"/>
            <a:stretch>
              <a:fillRect/>
            </a:stretch>
          </a:blip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sp>
        <p:nvSpPr>
          <p:cNvPr id="18" name="iṥ1iḓé"/>
          <p:cNvSpPr/>
          <p:nvPr/>
        </p:nvSpPr>
        <p:spPr>
          <a:xfrm>
            <a:off x="8278900" y="4449397"/>
            <a:ext cx="3240000" cy="54000"/>
          </a:xfrm>
          <a:prstGeom prst="rect">
            <a:avLst/>
          </a:prstGeom>
          <a:solidFill>
            <a:schemeClr val="accent3"/>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4400"/>
            <a:endParaRPr lang="zh-CN" altLang="en-US" sz="2000" b="1" dirty="0">
              <a:solidFill>
                <a:schemeClr val="bg1"/>
              </a:solidFill>
            </a:endParaRPr>
          </a:p>
        </p:txBody>
      </p:sp>
      <p:sp>
        <p:nvSpPr>
          <p:cNvPr id="19" name="íṣļiḑe"/>
          <p:cNvSpPr/>
          <p:nvPr/>
        </p:nvSpPr>
        <p:spPr>
          <a:xfrm>
            <a:off x="8278900" y="4631106"/>
            <a:ext cx="1246552" cy="1246552"/>
          </a:xfrm>
          <a:prstGeom prst="rect">
            <a:avLst/>
          </a:prstGeom>
          <a:blipFill>
            <a:blip r:embed="rId3" cstate="screen"/>
            <a:stretch>
              <a:fillRect/>
            </a:stretch>
          </a:blip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sp>
        <p:nvSpPr>
          <p:cNvPr id="33" name="文本框 32"/>
          <p:cNvSpPr txBox="1"/>
          <p:nvPr/>
        </p:nvSpPr>
        <p:spPr>
          <a:xfrm>
            <a:off x="1938546" y="2547383"/>
            <a:ext cx="1961854" cy="794000"/>
          </a:xfrm>
          <a:prstGeom prst="rect">
            <a:avLst/>
          </a:prstGeom>
          <a:noFill/>
        </p:spPr>
        <p:txBody>
          <a:bodyPr wrap="square" rIns="0" rtlCol="0">
            <a:spAutoFit/>
          </a:bodyPr>
          <a:lstStyle/>
          <a:p>
            <a:pPr>
              <a:lnSpc>
                <a:spcPct val="130000"/>
              </a:lnSpc>
            </a:pPr>
            <a:r>
              <a:rPr lang="zh-CN" altLang="en-US" sz="1200" dirty="0">
                <a:solidFill>
                  <a:schemeClr val="tx1">
                    <a:lumMod val="50000"/>
                    <a:lumOff val="50000"/>
                  </a:schemeClr>
                </a:solidFill>
              </a:rPr>
              <a:t>在此处输入内容在此处输入内容在此处输入内容在此处输入内容在此处输入内容</a:t>
            </a:r>
          </a:p>
        </p:txBody>
      </p:sp>
      <p:sp>
        <p:nvSpPr>
          <p:cNvPr id="34" name="文本框 33"/>
          <p:cNvSpPr txBox="1"/>
          <p:nvPr/>
        </p:nvSpPr>
        <p:spPr>
          <a:xfrm>
            <a:off x="1938546" y="2178051"/>
            <a:ext cx="1974555" cy="368300"/>
          </a:xfrm>
          <a:prstGeom prst="rect">
            <a:avLst/>
          </a:prstGeom>
          <a:noFill/>
        </p:spPr>
        <p:txBody>
          <a:bodyPr wrap="square" rIns="0" rtlCol="0">
            <a:spAutoFit/>
          </a:bodyPr>
          <a:lstStyle/>
          <a:p>
            <a:r>
              <a:rPr lang="zh-CN" altLang="en-US" dirty="0">
                <a:solidFill>
                  <a:schemeClr val="accent1"/>
                </a:solidFill>
                <a:latin typeface="阿里巴巴普惠体 B" panose="00020600040101010101" pitchFamily="18" charset="-122"/>
                <a:ea typeface="阿里巴巴普惠体 B" panose="00020600040101010101" pitchFamily="18" charset="-122"/>
              </a:rPr>
              <a:t>此处输入小标题</a:t>
            </a:r>
          </a:p>
        </p:txBody>
      </p:sp>
      <p:sp>
        <p:nvSpPr>
          <p:cNvPr id="35" name="文本框 34"/>
          <p:cNvSpPr txBox="1"/>
          <p:nvPr/>
        </p:nvSpPr>
        <p:spPr>
          <a:xfrm>
            <a:off x="1938546" y="5000438"/>
            <a:ext cx="1961854" cy="794000"/>
          </a:xfrm>
          <a:prstGeom prst="rect">
            <a:avLst/>
          </a:prstGeom>
          <a:noFill/>
        </p:spPr>
        <p:txBody>
          <a:bodyPr wrap="square" rIns="0" rtlCol="0">
            <a:spAutoFit/>
          </a:bodyPr>
          <a:lstStyle/>
          <a:p>
            <a:pPr>
              <a:lnSpc>
                <a:spcPct val="130000"/>
              </a:lnSpc>
            </a:pPr>
            <a:r>
              <a:rPr lang="zh-CN" altLang="en-US" sz="1200" dirty="0">
                <a:solidFill>
                  <a:schemeClr val="tx1">
                    <a:lumMod val="50000"/>
                    <a:lumOff val="50000"/>
                  </a:schemeClr>
                </a:solidFill>
              </a:rPr>
              <a:t>在此处输入内容在此处输入内容在此处输入内容在此处输入内容在此处输入内容</a:t>
            </a:r>
          </a:p>
        </p:txBody>
      </p:sp>
      <p:sp>
        <p:nvSpPr>
          <p:cNvPr id="36" name="文本框 35"/>
          <p:cNvSpPr txBox="1"/>
          <p:nvPr/>
        </p:nvSpPr>
        <p:spPr>
          <a:xfrm>
            <a:off x="1938546" y="4631106"/>
            <a:ext cx="1974555" cy="368300"/>
          </a:xfrm>
          <a:prstGeom prst="rect">
            <a:avLst/>
          </a:prstGeom>
          <a:noFill/>
        </p:spPr>
        <p:txBody>
          <a:bodyPr wrap="square" rIns="0" rtlCol="0">
            <a:spAutoFit/>
          </a:bodyPr>
          <a:lstStyle/>
          <a:p>
            <a:r>
              <a:rPr lang="zh-CN" altLang="en-US" dirty="0">
                <a:solidFill>
                  <a:schemeClr val="accent1"/>
                </a:solidFill>
                <a:latin typeface="阿里巴巴普惠体 B" panose="00020600040101010101" pitchFamily="18" charset="-122"/>
                <a:ea typeface="阿里巴巴普惠体 B" panose="00020600040101010101" pitchFamily="18" charset="-122"/>
              </a:rPr>
              <a:t>此处输入小标题</a:t>
            </a:r>
          </a:p>
        </p:txBody>
      </p:sp>
      <p:sp>
        <p:nvSpPr>
          <p:cNvPr id="37" name="文本框 36"/>
          <p:cNvSpPr txBox="1"/>
          <p:nvPr/>
        </p:nvSpPr>
        <p:spPr>
          <a:xfrm>
            <a:off x="5735095" y="2547383"/>
            <a:ext cx="1961854" cy="794000"/>
          </a:xfrm>
          <a:prstGeom prst="rect">
            <a:avLst/>
          </a:prstGeom>
          <a:noFill/>
        </p:spPr>
        <p:txBody>
          <a:bodyPr wrap="square" rIns="0" rtlCol="0">
            <a:spAutoFit/>
          </a:bodyPr>
          <a:lstStyle/>
          <a:p>
            <a:pPr>
              <a:lnSpc>
                <a:spcPct val="130000"/>
              </a:lnSpc>
            </a:pPr>
            <a:r>
              <a:rPr lang="zh-CN" altLang="en-US" sz="1200" dirty="0">
                <a:solidFill>
                  <a:schemeClr val="tx1">
                    <a:lumMod val="50000"/>
                    <a:lumOff val="50000"/>
                  </a:schemeClr>
                </a:solidFill>
              </a:rPr>
              <a:t>在此处输入内容在此处输入内容在此处输入内容在此处输入内容在此处输入内容</a:t>
            </a:r>
          </a:p>
        </p:txBody>
      </p:sp>
      <p:sp>
        <p:nvSpPr>
          <p:cNvPr id="38" name="文本框 37"/>
          <p:cNvSpPr txBox="1"/>
          <p:nvPr/>
        </p:nvSpPr>
        <p:spPr>
          <a:xfrm>
            <a:off x="5735095" y="2178051"/>
            <a:ext cx="1974555" cy="368300"/>
          </a:xfrm>
          <a:prstGeom prst="rect">
            <a:avLst/>
          </a:prstGeom>
          <a:noFill/>
        </p:spPr>
        <p:txBody>
          <a:bodyPr wrap="square" rIns="0" rtlCol="0">
            <a:spAutoFit/>
          </a:bodyPr>
          <a:lstStyle/>
          <a:p>
            <a:r>
              <a:rPr lang="zh-CN" altLang="en-US" dirty="0">
                <a:solidFill>
                  <a:schemeClr val="accent2"/>
                </a:solidFill>
                <a:latin typeface="阿里巴巴普惠体 B" panose="00020600040101010101" pitchFamily="18" charset="-122"/>
                <a:ea typeface="阿里巴巴普惠体 B" panose="00020600040101010101" pitchFamily="18" charset="-122"/>
              </a:rPr>
              <a:t>此处输入小标题</a:t>
            </a:r>
          </a:p>
        </p:txBody>
      </p:sp>
      <p:sp>
        <p:nvSpPr>
          <p:cNvPr id="39" name="文本框 38"/>
          <p:cNvSpPr txBox="1"/>
          <p:nvPr/>
        </p:nvSpPr>
        <p:spPr>
          <a:xfrm>
            <a:off x="5735095" y="5000438"/>
            <a:ext cx="1961854" cy="794000"/>
          </a:xfrm>
          <a:prstGeom prst="rect">
            <a:avLst/>
          </a:prstGeom>
          <a:noFill/>
        </p:spPr>
        <p:txBody>
          <a:bodyPr wrap="square" rIns="0" rtlCol="0">
            <a:spAutoFit/>
          </a:bodyPr>
          <a:lstStyle/>
          <a:p>
            <a:pPr>
              <a:lnSpc>
                <a:spcPct val="130000"/>
              </a:lnSpc>
            </a:pPr>
            <a:r>
              <a:rPr lang="zh-CN" altLang="en-US" sz="1200" dirty="0">
                <a:solidFill>
                  <a:schemeClr val="tx1">
                    <a:lumMod val="50000"/>
                    <a:lumOff val="50000"/>
                  </a:schemeClr>
                </a:solidFill>
              </a:rPr>
              <a:t>在此处输入内容在此处输入内容在此处输入内容在此处输入内容在此处输入内容</a:t>
            </a:r>
          </a:p>
        </p:txBody>
      </p:sp>
      <p:sp>
        <p:nvSpPr>
          <p:cNvPr id="40" name="文本框 39"/>
          <p:cNvSpPr txBox="1"/>
          <p:nvPr/>
        </p:nvSpPr>
        <p:spPr>
          <a:xfrm>
            <a:off x="5735095" y="4631106"/>
            <a:ext cx="1974555" cy="368300"/>
          </a:xfrm>
          <a:prstGeom prst="rect">
            <a:avLst/>
          </a:prstGeom>
          <a:noFill/>
        </p:spPr>
        <p:txBody>
          <a:bodyPr wrap="square" rIns="0" rtlCol="0">
            <a:spAutoFit/>
          </a:bodyPr>
          <a:lstStyle/>
          <a:p>
            <a:r>
              <a:rPr lang="zh-CN" altLang="en-US" dirty="0">
                <a:solidFill>
                  <a:schemeClr val="accent2"/>
                </a:solidFill>
                <a:latin typeface="阿里巴巴普惠体 B" panose="00020600040101010101" pitchFamily="18" charset="-122"/>
                <a:ea typeface="阿里巴巴普惠体 B" panose="00020600040101010101" pitchFamily="18" charset="-122"/>
              </a:rPr>
              <a:t>此处输入小标题</a:t>
            </a:r>
          </a:p>
        </p:txBody>
      </p:sp>
      <p:sp>
        <p:nvSpPr>
          <p:cNvPr id="41" name="文本框 40"/>
          <p:cNvSpPr txBox="1"/>
          <p:nvPr/>
        </p:nvSpPr>
        <p:spPr>
          <a:xfrm>
            <a:off x="9557045" y="2547383"/>
            <a:ext cx="1961854" cy="794000"/>
          </a:xfrm>
          <a:prstGeom prst="rect">
            <a:avLst/>
          </a:prstGeom>
          <a:noFill/>
        </p:spPr>
        <p:txBody>
          <a:bodyPr wrap="square" rIns="0" rtlCol="0">
            <a:spAutoFit/>
          </a:bodyPr>
          <a:lstStyle/>
          <a:p>
            <a:pPr>
              <a:lnSpc>
                <a:spcPct val="130000"/>
              </a:lnSpc>
            </a:pPr>
            <a:r>
              <a:rPr lang="zh-CN" altLang="en-US" sz="1200" dirty="0">
                <a:solidFill>
                  <a:schemeClr val="tx1">
                    <a:lumMod val="50000"/>
                    <a:lumOff val="50000"/>
                  </a:schemeClr>
                </a:solidFill>
              </a:rPr>
              <a:t>在此处输入内容在此处输入内容在此处输入内容在此处输入内容在此处输入内容</a:t>
            </a:r>
          </a:p>
        </p:txBody>
      </p:sp>
      <p:sp>
        <p:nvSpPr>
          <p:cNvPr id="42" name="文本框 41"/>
          <p:cNvSpPr txBox="1"/>
          <p:nvPr/>
        </p:nvSpPr>
        <p:spPr>
          <a:xfrm>
            <a:off x="9557045" y="2178051"/>
            <a:ext cx="1974555" cy="368300"/>
          </a:xfrm>
          <a:prstGeom prst="rect">
            <a:avLst/>
          </a:prstGeom>
          <a:noFill/>
        </p:spPr>
        <p:txBody>
          <a:bodyPr wrap="square" rIns="0" rtlCol="0">
            <a:spAutoFit/>
          </a:bodyPr>
          <a:lstStyle/>
          <a:p>
            <a:r>
              <a:rPr lang="zh-CN" altLang="en-US" dirty="0">
                <a:solidFill>
                  <a:schemeClr val="accent3"/>
                </a:solidFill>
                <a:latin typeface="阿里巴巴普惠体 B" panose="00020600040101010101" pitchFamily="18" charset="-122"/>
                <a:ea typeface="阿里巴巴普惠体 B" panose="00020600040101010101" pitchFamily="18" charset="-122"/>
              </a:rPr>
              <a:t>此处输入小标题</a:t>
            </a:r>
          </a:p>
        </p:txBody>
      </p:sp>
      <p:sp>
        <p:nvSpPr>
          <p:cNvPr id="43" name="文本框 42"/>
          <p:cNvSpPr txBox="1"/>
          <p:nvPr/>
        </p:nvSpPr>
        <p:spPr>
          <a:xfrm>
            <a:off x="9557045" y="5000438"/>
            <a:ext cx="1961854" cy="794000"/>
          </a:xfrm>
          <a:prstGeom prst="rect">
            <a:avLst/>
          </a:prstGeom>
          <a:noFill/>
        </p:spPr>
        <p:txBody>
          <a:bodyPr wrap="square" rIns="0" rtlCol="0">
            <a:spAutoFit/>
          </a:bodyPr>
          <a:lstStyle/>
          <a:p>
            <a:pPr>
              <a:lnSpc>
                <a:spcPct val="130000"/>
              </a:lnSpc>
            </a:pPr>
            <a:r>
              <a:rPr lang="zh-CN" altLang="en-US" sz="1200" dirty="0">
                <a:solidFill>
                  <a:schemeClr val="tx1">
                    <a:lumMod val="50000"/>
                    <a:lumOff val="50000"/>
                  </a:schemeClr>
                </a:solidFill>
              </a:rPr>
              <a:t>在此处输入内容在此处输入内容在此处输入内容在此处输入内容在此处输入内容</a:t>
            </a:r>
          </a:p>
        </p:txBody>
      </p:sp>
      <p:sp>
        <p:nvSpPr>
          <p:cNvPr id="44" name="文本框 43"/>
          <p:cNvSpPr txBox="1"/>
          <p:nvPr/>
        </p:nvSpPr>
        <p:spPr>
          <a:xfrm>
            <a:off x="9557045" y="4631106"/>
            <a:ext cx="1974555" cy="368300"/>
          </a:xfrm>
          <a:prstGeom prst="rect">
            <a:avLst/>
          </a:prstGeom>
          <a:noFill/>
        </p:spPr>
        <p:txBody>
          <a:bodyPr wrap="square" rIns="0" rtlCol="0">
            <a:spAutoFit/>
          </a:bodyPr>
          <a:lstStyle/>
          <a:p>
            <a:r>
              <a:rPr lang="zh-CN" altLang="en-US" dirty="0">
                <a:solidFill>
                  <a:schemeClr val="accent3"/>
                </a:solidFill>
                <a:latin typeface="阿里巴巴普惠体 B" panose="00020600040101010101" pitchFamily="18" charset="-122"/>
                <a:ea typeface="阿里巴巴普惠体 B" panose="00020600040101010101" pitchFamily="18" charset="-122"/>
              </a:rPr>
              <a:t>此处输入小标题</a:t>
            </a:r>
          </a:p>
        </p:txBody>
      </p:sp>
      <p:sp>
        <p:nvSpPr>
          <p:cNvPr id="46" name="文本框 45"/>
          <p:cNvSpPr txBox="1"/>
          <p:nvPr/>
        </p:nvSpPr>
        <p:spPr>
          <a:xfrm>
            <a:off x="2712879" y="488614"/>
            <a:ext cx="6766243" cy="521970"/>
          </a:xfrm>
          <a:prstGeom prst="rect">
            <a:avLst/>
          </a:prstGeom>
          <a:noFill/>
        </p:spPr>
        <p:txBody>
          <a:bodyPr wrap="square" rtlCol="0">
            <a:spAutoFit/>
          </a:bodyPr>
          <a:lstStyle/>
          <a:p>
            <a:pPr algn="ctr"/>
            <a:r>
              <a:rPr lang="zh-CN" altLang="en-US" sz="2800" dirty="0">
                <a:solidFill>
                  <a:schemeClr val="bg1"/>
                </a:solidFill>
                <a:latin typeface="阿里巴巴普惠体 B" panose="00020600040101010101" pitchFamily="18" charset="-122"/>
                <a:ea typeface="阿里巴巴普惠体 B" panose="00020600040101010101" pitchFamily="18" charset="-122"/>
              </a:rPr>
              <a:t>请在这里输入本页的核心观点</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idx="10"/>
          </p:nvPr>
        </p:nvSpPr>
        <p:spPr/>
        <p:txBody>
          <a:bodyPr/>
          <a:lstStyle/>
          <a:p>
            <a:r>
              <a:rPr lang="en-US" altLang="zh-CN" dirty="0"/>
              <a:t>04</a:t>
            </a:r>
            <a:endParaRPr lang="zh-CN" altLang="en-US" dirty="0"/>
          </a:p>
        </p:txBody>
      </p:sp>
      <p:sp>
        <p:nvSpPr>
          <p:cNvPr id="7" name="文本占位符 6"/>
          <p:cNvSpPr>
            <a:spLocks noGrp="1"/>
          </p:cNvSpPr>
          <p:nvPr>
            <p:ph type="body" sz="quarter" idx="11"/>
          </p:nvPr>
        </p:nvSpPr>
        <p:spPr/>
        <p:txBody>
          <a:bodyPr/>
          <a:lstStyle/>
          <a:p>
            <a:r>
              <a:rPr lang="zh-CN" altLang="en-US" dirty="0"/>
              <a:t>社会认可</a:t>
            </a:r>
          </a:p>
        </p:txBody>
      </p:sp>
      <p:sp>
        <p:nvSpPr>
          <p:cNvPr id="8" name="文本框 7"/>
          <p:cNvSpPr txBox="1"/>
          <p:nvPr/>
        </p:nvSpPr>
        <p:spPr>
          <a:xfrm>
            <a:off x="7340599" y="4327631"/>
            <a:ext cx="2670175" cy="275590"/>
          </a:xfrm>
          <a:prstGeom prst="rect">
            <a:avLst/>
          </a:prstGeom>
          <a:noFill/>
        </p:spPr>
        <p:txBody>
          <a:bodyPr wrap="square" rtlCol="0">
            <a:spAutoFit/>
          </a:bodyPr>
          <a:lstStyle/>
          <a:p>
            <a:pPr algn="dist"/>
            <a:r>
              <a:rPr kumimoji="1" lang="zh-CN" altLang="en-US" sz="1200" dirty="0">
                <a:solidFill>
                  <a:schemeClr val="bg1"/>
                </a:solidFill>
                <a:latin typeface="微软雅黑 Light" panose="020B0502040204020203" pitchFamily="34" charset="-122"/>
                <a:ea typeface="微软雅黑 Light" panose="020B0502040204020203" pitchFamily="34" charset="-122"/>
              </a:rPr>
              <a:t>输入你的小标题内容</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60402" y="448716"/>
            <a:ext cx="4459758" cy="5732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65384" y="499924"/>
            <a:ext cx="4459758" cy="460375"/>
          </a:xfrm>
          <a:prstGeom prst="rect">
            <a:avLst/>
          </a:prstGeom>
          <a:noFill/>
        </p:spPr>
        <p:txBody>
          <a:bodyPr wrap="square" rtlCol="0">
            <a:spAutoFit/>
          </a:bodyPr>
          <a:lstStyle/>
          <a:p>
            <a:r>
              <a:rPr lang="zh-CN" altLang="en-US" sz="2400" dirty="0">
                <a:solidFill>
                  <a:schemeClr val="bg1"/>
                </a:solidFill>
                <a:latin typeface="阿里巴巴普惠体 B" panose="00020600040101010101" pitchFamily="18" charset="-122"/>
                <a:ea typeface="阿里巴巴普惠体 B" panose="00020600040101010101" pitchFamily="18" charset="-122"/>
              </a:rPr>
              <a:t>这里是一个小标题</a:t>
            </a:r>
          </a:p>
        </p:txBody>
      </p:sp>
      <p:sp>
        <p:nvSpPr>
          <p:cNvPr id="4" name="išľîḑè"/>
          <p:cNvSpPr/>
          <p:nvPr/>
        </p:nvSpPr>
        <p:spPr bwMode="auto">
          <a:xfrm>
            <a:off x="765383" y="3723977"/>
            <a:ext cx="4459759" cy="2157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lnSpc>
                <a:spcPct val="150000"/>
              </a:lnSpc>
              <a:spcBef>
                <a:spcPts val="600"/>
              </a:spcBef>
              <a:buFont typeface="Arial" panose="020B0604020202020204" pitchFamily="34" charset="0"/>
              <a:buChar char="•"/>
            </a:pPr>
            <a:r>
              <a:rPr lang="zh-CN" altLang="en-US" sz="1400" dirty="0">
                <a:solidFill>
                  <a:schemeClr val="tx1">
                    <a:lumMod val="50000"/>
                    <a:lumOff val="50000"/>
                  </a:schemeClr>
                </a:solidFill>
                <a:latin typeface="+mn-ea"/>
              </a:rPr>
              <a:t>在此处输入内容在此处输入内容在此处输入内容在此处输入内容在此处输入内容此处输入内容</a:t>
            </a:r>
            <a:endParaRPr lang="en-US" altLang="zh-CN" sz="1400" dirty="0">
              <a:solidFill>
                <a:schemeClr val="tx1">
                  <a:lumMod val="50000"/>
                  <a:lumOff val="50000"/>
                </a:schemeClr>
              </a:solidFill>
              <a:latin typeface="+mn-ea"/>
            </a:endParaRPr>
          </a:p>
          <a:p>
            <a:pPr marL="285750" indent="-285750">
              <a:lnSpc>
                <a:spcPct val="150000"/>
              </a:lnSpc>
              <a:spcBef>
                <a:spcPts val="600"/>
              </a:spcBef>
              <a:buFont typeface="Arial" panose="020B0604020202020204" pitchFamily="34" charset="0"/>
              <a:buChar char="•"/>
            </a:pPr>
            <a:r>
              <a:rPr lang="zh-CN" altLang="en-US" sz="1400" dirty="0">
                <a:solidFill>
                  <a:schemeClr val="tx1">
                    <a:lumMod val="50000"/>
                    <a:lumOff val="50000"/>
                  </a:schemeClr>
                </a:solidFill>
                <a:latin typeface="+mn-ea"/>
              </a:rPr>
              <a:t>在此处输入内容在此处输入内容在此处输入内容在此处输入内容在此处输入内容此处输入内容</a:t>
            </a:r>
          </a:p>
          <a:p>
            <a:pPr marL="285750" indent="-285750">
              <a:lnSpc>
                <a:spcPct val="150000"/>
              </a:lnSpc>
              <a:spcBef>
                <a:spcPts val="600"/>
              </a:spcBef>
              <a:buFont typeface="Arial" panose="020B0604020202020204" pitchFamily="34" charset="0"/>
              <a:buChar char="•"/>
            </a:pPr>
            <a:r>
              <a:rPr lang="zh-CN" altLang="en-US" sz="1400" dirty="0">
                <a:solidFill>
                  <a:schemeClr val="tx1">
                    <a:lumMod val="50000"/>
                    <a:lumOff val="50000"/>
                  </a:schemeClr>
                </a:solidFill>
                <a:latin typeface="+mn-ea"/>
              </a:rPr>
              <a:t>在此处输入内容在此处输入内容在此处输入内容在此处输入内容在此处输入内容此处输入内容</a:t>
            </a:r>
          </a:p>
        </p:txBody>
      </p:sp>
      <p:sp>
        <p:nvSpPr>
          <p:cNvPr id="5" name="文本框 4"/>
          <p:cNvSpPr txBox="1"/>
          <p:nvPr/>
        </p:nvSpPr>
        <p:spPr>
          <a:xfrm>
            <a:off x="765383" y="1428453"/>
            <a:ext cx="3487303" cy="1862048"/>
          </a:xfrm>
          <a:prstGeom prst="rect">
            <a:avLst/>
          </a:prstGeom>
          <a:noFill/>
        </p:spPr>
        <p:txBody>
          <a:bodyPr wrap="square" rtlCol="0">
            <a:spAutoFit/>
          </a:bodyPr>
          <a:lstStyle/>
          <a:p>
            <a:r>
              <a:rPr lang="en-US" altLang="zh-CN" sz="11500" dirty="0">
                <a:solidFill>
                  <a:schemeClr val="accent1"/>
                </a:solidFill>
                <a:latin typeface="阿里巴巴普惠体 B" panose="00020600040101010101" pitchFamily="18" charset="-122"/>
                <a:ea typeface="阿里巴巴普惠体 B" panose="00020600040101010101" pitchFamily="18" charset="-122"/>
              </a:rPr>
              <a:t>888</a:t>
            </a:r>
          </a:p>
        </p:txBody>
      </p:sp>
      <p:sp>
        <p:nvSpPr>
          <p:cNvPr id="6" name="文本框 5"/>
          <p:cNvSpPr txBox="1"/>
          <p:nvPr/>
        </p:nvSpPr>
        <p:spPr>
          <a:xfrm>
            <a:off x="765382" y="3059668"/>
            <a:ext cx="4459760" cy="368300"/>
          </a:xfrm>
          <a:prstGeom prst="rect">
            <a:avLst/>
          </a:prstGeom>
          <a:noFill/>
        </p:spPr>
        <p:txBody>
          <a:bodyPr wrap="square" rtlCol="0">
            <a:spAutoFit/>
          </a:bodyPr>
          <a:lstStyle/>
          <a:p>
            <a:r>
              <a:rPr lang="zh-CN" altLang="en-US" dirty="0">
                <a:solidFill>
                  <a:schemeClr val="accent1"/>
                </a:solidFill>
                <a:latin typeface="阿里巴巴普惠体 B" panose="00020600040101010101" pitchFamily="18" charset="-122"/>
                <a:ea typeface="阿里巴巴普惠体 B" panose="00020600040101010101" pitchFamily="18" charset="-122"/>
              </a:rPr>
              <a:t>在此处输入内容在此处输入内容</a:t>
            </a:r>
          </a:p>
        </p:txBody>
      </p:sp>
      <p:sp>
        <p:nvSpPr>
          <p:cNvPr id="7" name="文本框 6"/>
          <p:cNvSpPr txBox="1"/>
          <p:nvPr/>
        </p:nvSpPr>
        <p:spPr>
          <a:xfrm>
            <a:off x="3840687" y="2597765"/>
            <a:ext cx="1509978" cy="461665"/>
          </a:xfrm>
          <a:prstGeom prst="rect">
            <a:avLst/>
          </a:prstGeom>
          <a:noFill/>
        </p:spPr>
        <p:txBody>
          <a:bodyPr wrap="square" rtlCol="0">
            <a:spAutoFit/>
          </a:bodyPr>
          <a:lstStyle/>
          <a:p>
            <a:r>
              <a:rPr lang="zh-CN" altLang="en-US" sz="2400" b="1" dirty="0">
                <a:solidFill>
                  <a:schemeClr val="accent1"/>
                </a:solidFill>
                <a:latin typeface="阿里巴巴普惠体 B" panose="00020600040101010101" pitchFamily="18" charset="-122"/>
                <a:ea typeface="阿里巴巴普惠体 B" panose="00020600040101010101" pitchFamily="18" charset="-122"/>
              </a:rPr>
              <a:t>万元</a:t>
            </a:r>
          </a:p>
        </p:txBody>
      </p:sp>
      <p:sp>
        <p:nvSpPr>
          <p:cNvPr id="8" name="矩形 7"/>
          <p:cNvSpPr/>
          <p:nvPr/>
        </p:nvSpPr>
        <p:spPr>
          <a:xfrm>
            <a:off x="6096000" y="1638300"/>
            <a:ext cx="2928672" cy="5219700"/>
          </a:xfrm>
          <a:prstGeom prst="rect">
            <a:avLst/>
          </a:prstGeom>
          <a:blipFill>
            <a:blip r:embed="rId2"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263328" y="0"/>
            <a:ext cx="2928672" cy="5219700"/>
          </a:xfrm>
          <a:prstGeom prst="rect">
            <a:avLst/>
          </a:prstGeom>
          <a:blipFill>
            <a:blip r:embed="rId3"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263328" y="5505450"/>
            <a:ext cx="2928672" cy="3757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ṩ1ïďé"/>
          <p:cNvSpPr/>
          <p:nvPr/>
        </p:nvSpPr>
        <p:spPr>
          <a:xfrm>
            <a:off x="3353764" y="1405995"/>
            <a:ext cx="1242" cy="4481546"/>
          </a:xfrm>
          <a:prstGeom prst="line">
            <a:avLst/>
          </a:prstGeom>
          <a:ln w="6350">
            <a:solidFill>
              <a:schemeClr val="bg1">
                <a:lumMod val="75000"/>
              </a:schemeClr>
            </a:solidFill>
            <a:prstDash val="dash"/>
            <a:miter/>
          </a:ln>
        </p:spPr>
        <p:txBody>
          <a:bodyPr lIns="0" tIns="0" rIns="0" bIns="0"/>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defTabSz="152400">
              <a:defRPr sz="1200"/>
            </a:pPr>
            <a:endParaRPr sz="400"/>
          </a:p>
        </p:txBody>
      </p:sp>
      <p:grpSp>
        <p:nvGrpSpPr>
          <p:cNvPr id="4" name="í$ḷîďe"/>
          <p:cNvGrpSpPr/>
          <p:nvPr/>
        </p:nvGrpSpPr>
        <p:grpSpPr>
          <a:xfrm>
            <a:off x="660399" y="1928250"/>
            <a:ext cx="2652706" cy="4481546"/>
            <a:chOff x="660400" y="1652554"/>
            <a:chExt cx="1758123" cy="4481546"/>
          </a:xfrm>
        </p:grpSpPr>
        <p:sp>
          <p:nvSpPr>
            <p:cNvPr id="48" name="íṣľíḑé"/>
            <p:cNvSpPr/>
            <p:nvPr/>
          </p:nvSpPr>
          <p:spPr>
            <a:xfrm>
              <a:off x="660400" y="1652554"/>
              <a:ext cx="1758123" cy="192887"/>
            </a:xfrm>
            <a:prstGeom prst="rect">
              <a:avLst/>
            </a:prstGeom>
            <a:solidFill>
              <a:schemeClr val="accent1"/>
            </a:solidFill>
            <a:ln w="38100" cap="flat">
              <a:noFill/>
              <a:miter lim="400000"/>
            </a:ln>
            <a:effectLst/>
          </p:spPr>
          <p:txBody>
            <a:bodyPr wrap="square" lIns="0" tIns="0" rIns="0" bIns="0" numCol="1" anchor="ctr">
              <a:no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defRPr>
                  <a:solidFill>
                    <a:srgbClr val="FFFFFF"/>
                  </a:solidFill>
                </a:defRPr>
              </a:pPr>
              <a:endParaRPr sz="600"/>
            </a:p>
          </p:txBody>
        </p:sp>
        <p:sp>
          <p:nvSpPr>
            <p:cNvPr id="49" name="iśļíďe"/>
            <p:cNvSpPr/>
            <p:nvPr/>
          </p:nvSpPr>
          <p:spPr>
            <a:xfrm>
              <a:off x="660400" y="5941213"/>
              <a:ext cx="1758123" cy="192887"/>
            </a:xfrm>
            <a:prstGeom prst="rect">
              <a:avLst/>
            </a:prstGeom>
            <a:solidFill>
              <a:schemeClr val="accent1">
                <a:lumMod val="75000"/>
              </a:schemeClr>
            </a:solidFill>
            <a:ln w="38100" cap="flat">
              <a:noFill/>
              <a:miter lim="400000"/>
            </a:ln>
            <a:effectLst/>
          </p:spPr>
          <p:txBody>
            <a:bodyPr wrap="square" lIns="0" tIns="0" rIns="0" bIns="0" numCol="1" anchor="ctr">
              <a:no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defRPr>
                  <a:solidFill>
                    <a:srgbClr val="FFFFFF"/>
                  </a:solidFill>
                </a:defRPr>
              </a:pPr>
              <a:endParaRPr sz="600"/>
            </a:p>
          </p:txBody>
        </p:sp>
      </p:grpSp>
      <p:grpSp>
        <p:nvGrpSpPr>
          <p:cNvPr id="5" name="iṣļíḑê"/>
          <p:cNvGrpSpPr/>
          <p:nvPr/>
        </p:nvGrpSpPr>
        <p:grpSpPr>
          <a:xfrm>
            <a:off x="879449" y="3698773"/>
            <a:ext cx="2214610" cy="2065611"/>
            <a:chOff x="837984" y="3593078"/>
            <a:chExt cx="2195362" cy="2065611"/>
          </a:xfrm>
        </p:grpSpPr>
        <p:sp>
          <p:nvSpPr>
            <p:cNvPr id="46" name="išľîḑè"/>
            <p:cNvSpPr/>
            <p:nvPr/>
          </p:nvSpPr>
          <p:spPr bwMode="auto">
            <a:xfrm>
              <a:off x="837984" y="4032136"/>
              <a:ext cx="2195357" cy="1626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400" dirty="0">
                  <a:solidFill>
                    <a:schemeClr val="tx1">
                      <a:lumMod val="50000"/>
                      <a:lumOff val="50000"/>
                    </a:schemeClr>
                  </a:solidFill>
                  <a:latin typeface="+mn-ea"/>
                </a:rPr>
                <a:t>在此处输入内容在此处输入内容在此处输入内容在此处输入内容在此处输入内容此处输入内容</a:t>
              </a:r>
            </a:p>
          </p:txBody>
        </p:sp>
        <p:sp>
          <p:nvSpPr>
            <p:cNvPr id="47" name="ïşlïḑé"/>
            <p:cNvSpPr txBox="1"/>
            <p:nvPr/>
          </p:nvSpPr>
          <p:spPr bwMode="auto">
            <a:xfrm>
              <a:off x="837987" y="3593078"/>
              <a:ext cx="2195359" cy="43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b="1" dirty="0">
                  <a:solidFill>
                    <a:schemeClr val="accent1"/>
                  </a:solidFill>
                </a:rPr>
                <a:t>小标题</a:t>
              </a:r>
              <a:endParaRPr lang="en-US" altLang="zh-CN" b="1" dirty="0">
                <a:solidFill>
                  <a:schemeClr val="accent1"/>
                </a:solidFill>
              </a:endParaRPr>
            </a:p>
          </p:txBody>
        </p:sp>
      </p:grpSp>
      <p:grpSp>
        <p:nvGrpSpPr>
          <p:cNvPr id="6" name="işľide"/>
          <p:cNvGrpSpPr/>
          <p:nvPr/>
        </p:nvGrpSpPr>
        <p:grpSpPr>
          <a:xfrm>
            <a:off x="879449" y="2573662"/>
            <a:ext cx="962742" cy="1103362"/>
            <a:chOff x="837856" y="2297966"/>
            <a:chExt cx="962742" cy="1103362"/>
          </a:xfrm>
        </p:grpSpPr>
        <p:sp>
          <p:nvSpPr>
            <p:cNvPr id="42" name="îşlïḓè"/>
            <p:cNvSpPr/>
            <p:nvPr/>
          </p:nvSpPr>
          <p:spPr>
            <a:xfrm>
              <a:off x="837856" y="2297966"/>
              <a:ext cx="962742" cy="962742"/>
            </a:xfrm>
            <a:prstGeom prst="ellipse">
              <a:avLst/>
            </a:prstGeom>
            <a:blipFill>
              <a:blip r:embed="rId2" cstate="screen"/>
              <a:srcRect/>
              <a:stretch>
                <a:fillRect/>
              </a:stretch>
            </a:blipFill>
            <a:ln w="38100">
              <a:noFill/>
              <a:round/>
            </a:ln>
            <a:effectLst/>
          </p:spPr>
          <p:txBody>
            <a:bodyPr rot="0" spcFirstLastPara="0" vert="horz" wrap="square" lIns="91440" tIns="45720" rIns="91440" bIns="45720" numCol="1" spcCol="0" rtlCol="0" fromWordArt="0" anchor="ctr" anchorCtr="0" forceAA="0" compatLnSpc="1">
              <a:normAutofit/>
            </a:bodyPr>
            <a:lstStyle/>
            <a:p>
              <a:pPr algn="ctr" defTabSz="914400"/>
              <a:endParaRPr lang="en-US" sz="2000" b="1">
                <a:solidFill>
                  <a:schemeClr val="bg1"/>
                </a:solidFill>
              </a:endParaRPr>
            </a:p>
          </p:txBody>
        </p:sp>
        <p:grpSp>
          <p:nvGrpSpPr>
            <p:cNvPr id="43" name="í$ľïdè"/>
            <p:cNvGrpSpPr/>
            <p:nvPr/>
          </p:nvGrpSpPr>
          <p:grpSpPr>
            <a:xfrm>
              <a:off x="1133977" y="3030828"/>
              <a:ext cx="370500" cy="370500"/>
              <a:chOff x="837856" y="2297966"/>
              <a:chExt cx="962742" cy="962742"/>
            </a:xfrm>
          </p:grpSpPr>
          <p:sp>
            <p:nvSpPr>
              <p:cNvPr id="44" name="ï$1ïḍe"/>
              <p:cNvSpPr/>
              <p:nvPr/>
            </p:nvSpPr>
            <p:spPr>
              <a:xfrm>
                <a:off x="837856" y="2297966"/>
                <a:ext cx="962742" cy="962742"/>
              </a:xfrm>
              <a:prstGeom prst="ellipse">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sz="900"/>
              </a:p>
            </p:txBody>
          </p:sp>
          <p:sp>
            <p:nvSpPr>
              <p:cNvPr id="45" name="ïṧļîḋe"/>
              <p:cNvSpPr/>
              <p:nvPr/>
            </p:nvSpPr>
            <p:spPr>
              <a:xfrm>
                <a:off x="1099965" y="2549806"/>
                <a:ext cx="438523" cy="459062"/>
              </a:xfrm>
              <a:custGeom>
                <a:avLst/>
                <a:gdLst>
                  <a:gd name="T0" fmla="*/ 4199 w 4494"/>
                  <a:gd name="T1" fmla="*/ 3838 h 4712"/>
                  <a:gd name="T2" fmla="*/ 3932 w 4494"/>
                  <a:gd name="T3" fmla="*/ 2881 h 4712"/>
                  <a:gd name="T4" fmla="*/ 2447 w 4494"/>
                  <a:gd name="T5" fmla="*/ 2438 h 4712"/>
                  <a:gd name="T6" fmla="*/ 3263 w 4494"/>
                  <a:gd name="T7" fmla="*/ 2440 h 4712"/>
                  <a:gd name="T8" fmla="*/ 3263 w 4494"/>
                  <a:gd name="T9" fmla="*/ 897 h 4712"/>
                  <a:gd name="T10" fmla="*/ 2194 w 4494"/>
                  <a:gd name="T11" fmla="*/ 0 h 4712"/>
                  <a:gd name="T12" fmla="*/ 460 w 4494"/>
                  <a:gd name="T13" fmla="*/ 1619 h 4712"/>
                  <a:gd name="T14" fmla="*/ 2047 w 4494"/>
                  <a:gd name="T15" fmla="*/ 2438 h 4712"/>
                  <a:gd name="T16" fmla="*/ 562 w 4494"/>
                  <a:gd name="T17" fmla="*/ 2881 h 4712"/>
                  <a:gd name="T18" fmla="*/ 296 w 4494"/>
                  <a:gd name="T19" fmla="*/ 3838 h 4712"/>
                  <a:gd name="T20" fmla="*/ 0 w 4494"/>
                  <a:gd name="T21" fmla="*/ 3971 h 4712"/>
                  <a:gd name="T22" fmla="*/ 134 w 4494"/>
                  <a:gd name="T23" fmla="*/ 4712 h 4712"/>
                  <a:gd name="T24" fmla="*/ 991 w 4494"/>
                  <a:gd name="T25" fmla="*/ 4579 h 4712"/>
                  <a:gd name="T26" fmla="*/ 858 w 4494"/>
                  <a:gd name="T27" fmla="*/ 3838 h 4712"/>
                  <a:gd name="T28" fmla="*/ 696 w 4494"/>
                  <a:gd name="T29" fmla="*/ 3281 h 4712"/>
                  <a:gd name="T30" fmla="*/ 2047 w 4494"/>
                  <a:gd name="T31" fmla="*/ 3838 h 4712"/>
                  <a:gd name="T32" fmla="*/ 1752 w 4494"/>
                  <a:gd name="T33" fmla="*/ 3971 h 4712"/>
                  <a:gd name="T34" fmla="*/ 1885 w 4494"/>
                  <a:gd name="T35" fmla="*/ 4712 h 4712"/>
                  <a:gd name="T36" fmla="*/ 2742 w 4494"/>
                  <a:gd name="T37" fmla="*/ 4579 h 4712"/>
                  <a:gd name="T38" fmla="*/ 2609 w 4494"/>
                  <a:gd name="T39" fmla="*/ 3838 h 4712"/>
                  <a:gd name="T40" fmla="*/ 2447 w 4494"/>
                  <a:gd name="T41" fmla="*/ 3281 h 4712"/>
                  <a:gd name="T42" fmla="*/ 3799 w 4494"/>
                  <a:gd name="T43" fmla="*/ 3838 h 4712"/>
                  <a:gd name="T44" fmla="*/ 3503 w 4494"/>
                  <a:gd name="T45" fmla="*/ 3971 h 4712"/>
                  <a:gd name="T46" fmla="*/ 3637 w 4494"/>
                  <a:gd name="T47" fmla="*/ 4712 h 4712"/>
                  <a:gd name="T48" fmla="*/ 4494 w 4494"/>
                  <a:gd name="T49" fmla="*/ 4579 h 4712"/>
                  <a:gd name="T50" fmla="*/ 4360 w 4494"/>
                  <a:gd name="T51" fmla="*/ 3838 h 4712"/>
                  <a:gd name="T52" fmla="*/ 1278 w 4494"/>
                  <a:gd name="T53" fmla="*/ 1201 h 4712"/>
                  <a:gd name="T54" fmla="*/ 1288 w 4494"/>
                  <a:gd name="T55" fmla="*/ 1201 h 4712"/>
                  <a:gd name="T56" fmla="*/ 1311 w 4494"/>
                  <a:gd name="T57" fmla="*/ 1202 h 4712"/>
                  <a:gd name="T58" fmla="*/ 2194 w 4494"/>
                  <a:gd name="T59" fmla="*/ 400 h 4712"/>
                  <a:gd name="T60" fmla="*/ 2858 w 4494"/>
                  <a:gd name="T61" fmla="*/ 1073 h 4712"/>
                  <a:gd name="T62" fmla="*/ 2915 w 4494"/>
                  <a:gd name="T63" fmla="*/ 1252 h 4712"/>
                  <a:gd name="T64" fmla="*/ 3148 w 4494"/>
                  <a:gd name="T65" fmla="*/ 1315 h 4712"/>
                  <a:gd name="T66" fmla="*/ 3634 w 4494"/>
                  <a:gd name="T67" fmla="*/ 1668 h 4712"/>
                  <a:gd name="T68" fmla="*/ 2832 w 4494"/>
                  <a:gd name="T69" fmla="*/ 2039 h 4712"/>
                  <a:gd name="T70" fmla="*/ 1278 w 4494"/>
                  <a:gd name="T71" fmla="*/ 2038 h 4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94" h="4712">
                    <a:moveTo>
                      <a:pt x="4360" y="3838"/>
                    </a:moveTo>
                    <a:lnTo>
                      <a:pt x="4199" y="3838"/>
                    </a:lnTo>
                    <a:lnTo>
                      <a:pt x="4199" y="3148"/>
                    </a:lnTo>
                    <a:cubicBezTo>
                      <a:pt x="4199" y="3001"/>
                      <a:pt x="4079" y="2881"/>
                      <a:pt x="3932" y="2881"/>
                    </a:cubicBezTo>
                    <a:lnTo>
                      <a:pt x="2447" y="2881"/>
                    </a:lnTo>
                    <a:lnTo>
                      <a:pt x="2447" y="2438"/>
                    </a:lnTo>
                    <a:cubicBezTo>
                      <a:pt x="2520" y="2438"/>
                      <a:pt x="2675" y="2438"/>
                      <a:pt x="2831" y="2439"/>
                    </a:cubicBezTo>
                    <a:cubicBezTo>
                      <a:pt x="3043" y="2439"/>
                      <a:pt x="3256" y="2440"/>
                      <a:pt x="3263" y="2440"/>
                    </a:cubicBezTo>
                    <a:cubicBezTo>
                      <a:pt x="3688" y="2440"/>
                      <a:pt x="4034" y="2094"/>
                      <a:pt x="4034" y="1668"/>
                    </a:cubicBezTo>
                    <a:cubicBezTo>
                      <a:pt x="4034" y="1243"/>
                      <a:pt x="3688" y="897"/>
                      <a:pt x="3263" y="897"/>
                    </a:cubicBezTo>
                    <a:cubicBezTo>
                      <a:pt x="3257" y="897"/>
                      <a:pt x="3251" y="897"/>
                      <a:pt x="3245" y="897"/>
                    </a:cubicBezTo>
                    <a:cubicBezTo>
                      <a:pt x="3165" y="389"/>
                      <a:pt x="2724" y="0"/>
                      <a:pt x="2194" y="0"/>
                    </a:cubicBezTo>
                    <a:cubicBezTo>
                      <a:pt x="1698" y="0"/>
                      <a:pt x="1276" y="339"/>
                      <a:pt x="1161" y="809"/>
                    </a:cubicBezTo>
                    <a:cubicBezTo>
                      <a:pt x="765" y="866"/>
                      <a:pt x="460" y="1208"/>
                      <a:pt x="460" y="1619"/>
                    </a:cubicBezTo>
                    <a:cubicBezTo>
                      <a:pt x="460" y="2071"/>
                      <a:pt x="827" y="2438"/>
                      <a:pt x="1278" y="2438"/>
                    </a:cubicBezTo>
                    <a:lnTo>
                      <a:pt x="2047" y="2438"/>
                    </a:lnTo>
                    <a:lnTo>
                      <a:pt x="2047" y="2881"/>
                    </a:lnTo>
                    <a:lnTo>
                      <a:pt x="562" y="2881"/>
                    </a:lnTo>
                    <a:cubicBezTo>
                      <a:pt x="415" y="2881"/>
                      <a:pt x="296" y="3001"/>
                      <a:pt x="296" y="3148"/>
                    </a:cubicBezTo>
                    <a:lnTo>
                      <a:pt x="296" y="3838"/>
                    </a:lnTo>
                    <a:lnTo>
                      <a:pt x="134" y="3838"/>
                    </a:lnTo>
                    <a:cubicBezTo>
                      <a:pt x="60" y="3838"/>
                      <a:pt x="0" y="3897"/>
                      <a:pt x="0" y="3971"/>
                    </a:cubicBezTo>
                    <a:lnTo>
                      <a:pt x="0" y="4579"/>
                    </a:lnTo>
                    <a:cubicBezTo>
                      <a:pt x="0" y="4652"/>
                      <a:pt x="60" y="4712"/>
                      <a:pt x="134" y="4712"/>
                    </a:cubicBezTo>
                    <a:lnTo>
                      <a:pt x="858" y="4712"/>
                    </a:lnTo>
                    <a:cubicBezTo>
                      <a:pt x="931" y="4712"/>
                      <a:pt x="991" y="4652"/>
                      <a:pt x="991" y="4579"/>
                    </a:cubicBezTo>
                    <a:lnTo>
                      <a:pt x="991" y="3971"/>
                    </a:lnTo>
                    <a:cubicBezTo>
                      <a:pt x="991" y="3897"/>
                      <a:pt x="931" y="3838"/>
                      <a:pt x="858" y="3838"/>
                    </a:cubicBezTo>
                    <a:lnTo>
                      <a:pt x="696" y="3838"/>
                    </a:lnTo>
                    <a:lnTo>
                      <a:pt x="696" y="3281"/>
                    </a:lnTo>
                    <a:lnTo>
                      <a:pt x="2047" y="3281"/>
                    </a:lnTo>
                    <a:lnTo>
                      <a:pt x="2047" y="3838"/>
                    </a:lnTo>
                    <a:lnTo>
                      <a:pt x="1885" y="3838"/>
                    </a:lnTo>
                    <a:cubicBezTo>
                      <a:pt x="1812" y="3838"/>
                      <a:pt x="1752" y="3897"/>
                      <a:pt x="1752" y="3971"/>
                    </a:cubicBezTo>
                    <a:lnTo>
                      <a:pt x="1752" y="4579"/>
                    </a:lnTo>
                    <a:cubicBezTo>
                      <a:pt x="1752" y="4652"/>
                      <a:pt x="1812" y="4712"/>
                      <a:pt x="1885" y="4712"/>
                    </a:cubicBezTo>
                    <a:lnTo>
                      <a:pt x="2609" y="4712"/>
                    </a:lnTo>
                    <a:cubicBezTo>
                      <a:pt x="2682" y="4712"/>
                      <a:pt x="2742" y="4652"/>
                      <a:pt x="2742" y="4579"/>
                    </a:cubicBezTo>
                    <a:lnTo>
                      <a:pt x="2742" y="3971"/>
                    </a:lnTo>
                    <a:cubicBezTo>
                      <a:pt x="2742" y="3897"/>
                      <a:pt x="2682" y="3838"/>
                      <a:pt x="2609" y="3838"/>
                    </a:cubicBezTo>
                    <a:lnTo>
                      <a:pt x="2447" y="3838"/>
                    </a:lnTo>
                    <a:lnTo>
                      <a:pt x="2447" y="3281"/>
                    </a:lnTo>
                    <a:lnTo>
                      <a:pt x="3799" y="3281"/>
                    </a:lnTo>
                    <a:lnTo>
                      <a:pt x="3799" y="3838"/>
                    </a:lnTo>
                    <a:lnTo>
                      <a:pt x="3637" y="3838"/>
                    </a:lnTo>
                    <a:cubicBezTo>
                      <a:pt x="3563" y="3838"/>
                      <a:pt x="3503" y="3897"/>
                      <a:pt x="3503" y="3971"/>
                    </a:cubicBezTo>
                    <a:lnTo>
                      <a:pt x="3503" y="4579"/>
                    </a:lnTo>
                    <a:cubicBezTo>
                      <a:pt x="3503" y="4652"/>
                      <a:pt x="3563" y="4712"/>
                      <a:pt x="3637" y="4712"/>
                    </a:cubicBezTo>
                    <a:lnTo>
                      <a:pt x="4360" y="4712"/>
                    </a:lnTo>
                    <a:cubicBezTo>
                      <a:pt x="4434" y="4712"/>
                      <a:pt x="4494" y="4652"/>
                      <a:pt x="4494" y="4579"/>
                    </a:cubicBezTo>
                    <a:lnTo>
                      <a:pt x="4494" y="3971"/>
                    </a:lnTo>
                    <a:cubicBezTo>
                      <a:pt x="4494" y="3897"/>
                      <a:pt x="4434" y="3838"/>
                      <a:pt x="4360" y="3838"/>
                    </a:cubicBezTo>
                    <a:close/>
                    <a:moveTo>
                      <a:pt x="860" y="1619"/>
                    </a:moveTo>
                    <a:cubicBezTo>
                      <a:pt x="860" y="1389"/>
                      <a:pt x="1048" y="1201"/>
                      <a:pt x="1278" y="1201"/>
                    </a:cubicBezTo>
                    <a:lnTo>
                      <a:pt x="1283" y="1201"/>
                    </a:lnTo>
                    <a:cubicBezTo>
                      <a:pt x="1284" y="1201"/>
                      <a:pt x="1286" y="1201"/>
                      <a:pt x="1288" y="1201"/>
                    </a:cubicBezTo>
                    <a:cubicBezTo>
                      <a:pt x="1288" y="1201"/>
                      <a:pt x="1289" y="1201"/>
                      <a:pt x="1290" y="1201"/>
                    </a:cubicBezTo>
                    <a:cubicBezTo>
                      <a:pt x="1297" y="1202"/>
                      <a:pt x="1304" y="1202"/>
                      <a:pt x="1311" y="1202"/>
                    </a:cubicBezTo>
                    <a:cubicBezTo>
                      <a:pt x="1408" y="1202"/>
                      <a:pt x="1519" y="1136"/>
                      <a:pt x="1534" y="992"/>
                    </a:cubicBezTo>
                    <a:cubicBezTo>
                      <a:pt x="1571" y="654"/>
                      <a:pt x="1854" y="400"/>
                      <a:pt x="2194" y="400"/>
                    </a:cubicBezTo>
                    <a:cubicBezTo>
                      <a:pt x="2560" y="400"/>
                      <a:pt x="2858" y="698"/>
                      <a:pt x="2858" y="1064"/>
                    </a:cubicBezTo>
                    <a:lnTo>
                      <a:pt x="2858" y="1073"/>
                    </a:lnTo>
                    <a:cubicBezTo>
                      <a:pt x="2858" y="1074"/>
                      <a:pt x="2858" y="1076"/>
                      <a:pt x="2858" y="1078"/>
                    </a:cubicBezTo>
                    <a:cubicBezTo>
                      <a:pt x="2853" y="1144"/>
                      <a:pt x="2873" y="1205"/>
                      <a:pt x="2915" y="1252"/>
                    </a:cubicBezTo>
                    <a:cubicBezTo>
                      <a:pt x="2957" y="1299"/>
                      <a:pt x="3017" y="1325"/>
                      <a:pt x="3080" y="1325"/>
                    </a:cubicBezTo>
                    <a:cubicBezTo>
                      <a:pt x="3103" y="1325"/>
                      <a:pt x="3126" y="1322"/>
                      <a:pt x="3148" y="1315"/>
                    </a:cubicBezTo>
                    <a:cubicBezTo>
                      <a:pt x="3185" y="1303"/>
                      <a:pt x="3224" y="1297"/>
                      <a:pt x="3263" y="1297"/>
                    </a:cubicBezTo>
                    <a:cubicBezTo>
                      <a:pt x="3468" y="1297"/>
                      <a:pt x="3634" y="1463"/>
                      <a:pt x="3634" y="1668"/>
                    </a:cubicBezTo>
                    <a:cubicBezTo>
                      <a:pt x="3634" y="1873"/>
                      <a:pt x="3468" y="2040"/>
                      <a:pt x="3263" y="2040"/>
                    </a:cubicBezTo>
                    <a:cubicBezTo>
                      <a:pt x="3255" y="2040"/>
                      <a:pt x="3043" y="2039"/>
                      <a:pt x="2832" y="2039"/>
                    </a:cubicBezTo>
                    <a:cubicBezTo>
                      <a:pt x="2621" y="2038"/>
                      <a:pt x="2411" y="2038"/>
                      <a:pt x="2405" y="2038"/>
                    </a:cubicBezTo>
                    <a:lnTo>
                      <a:pt x="1278" y="2038"/>
                    </a:lnTo>
                    <a:cubicBezTo>
                      <a:pt x="1048" y="2038"/>
                      <a:pt x="860" y="1850"/>
                      <a:pt x="860" y="1619"/>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grpSp>
      <p:grpSp>
        <p:nvGrpSpPr>
          <p:cNvPr id="7" name="iŝliḍê"/>
          <p:cNvGrpSpPr/>
          <p:nvPr/>
        </p:nvGrpSpPr>
        <p:grpSpPr>
          <a:xfrm>
            <a:off x="6130927" y="1928250"/>
            <a:ext cx="2652706" cy="4481546"/>
            <a:chOff x="4300550" y="1652554"/>
            <a:chExt cx="1758123" cy="4481546"/>
          </a:xfrm>
        </p:grpSpPr>
        <p:sp>
          <p:nvSpPr>
            <p:cNvPr id="40" name="îşlîde"/>
            <p:cNvSpPr/>
            <p:nvPr/>
          </p:nvSpPr>
          <p:spPr>
            <a:xfrm>
              <a:off x="4300550" y="1652554"/>
              <a:ext cx="1758123" cy="192887"/>
            </a:xfrm>
            <a:prstGeom prst="rect">
              <a:avLst/>
            </a:prstGeom>
            <a:solidFill>
              <a:schemeClr val="accent1"/>
            </a:solidFill>
            <a:ln w="38100" cap="flat">
              <a:noFill/>
              <a:miter lim="400000"/>
            </a:ln>
            <a:effectLst/>
          </p:spPr>
          <p:txBody>
            <a:bodyPr wrap="square" lIns="0" tIns="0" rIns="0" bIns="0" numCol="1" anchor="ctr">
              <a:no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defRPr>
                  <a:solidFill>
                    <a:srgbClr val="FFFFFF"/>
                  </a:solidFill>
                </a:defRPr>
              </a:pPr>
              <a:endParaRPr sz="600"/>
            </a:p>
          </p:txBody>
        </p:sp>
        <p:sp>
          <p:nvSpPr>
            <p:cNvPr id="41" name="iṩḻîďe"/>
            <p:cNvSpPr/>
            <p:nvPr/>
          </p:nvSpPr>
          <p:spPr>
            <a:xfrm>
              <a:off x="4300550" y="5941213"/>
              <a:ext cx="1758123" cy="192887"/>
            </a:xfrm>
            <a:prstGeom prst="rect">
              <a:avLst/>
            </a:prstGeom>
            <a:solidFill>
              <a:schemeClr val="accent1">
                <a:lumMod val="75000"/>
              </a:schemeClr>
            </a:solidFill>
            <a:ln w="38100" cap="flat">
              <a:noFill/>
              <a:miter lim="400000"/>
            </a:ln>
            <a:effectLst/>
          </p:spPr>
          <p:txBody>
            <a:bodyPr wrap="square" lIns="0" tIns="0" rIns="0" bIns="0" numCol="1" anchor="ctr">
              <a:no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defRPr>
                  <a:solidFill>
                    <a:srgbClr val="FFFFFF"/>
                  </a:solidFill>
                </a:defRPr>
              </a:pPr>
              <a:endParaRPr sz="600"/>
            </a:p>
          </p:txBody>
        </p:sp>
      </p:grpSp>
      <p:grpSp>
        <p:nvGrpSpPr>
          <p:cNvPr id="8" name="ïşľidè"/>
          <p:cNvGrpSpPr/>
          <p:nvPr/>
        </p:nvGrpSpPr>
        <p:grpSpPr>
          <a:xfrm>
            <a:off x="6349977" y="3698773"/>
            <a:ext cx="2214610" cy="2065611"/>
            <a:chOff x="837984" y="3593078"/>
            <a:chExt cx="2195362" cy="2065611"/>
          </a:xfrm>
        </p:grpSpPr>
        <p:sp>
          <p:nvSpPr>
            <p:cNvPr id="38" name="íṡ1îḓé"/>
            <p:cNvSpPr/>
            <p:nvPr/>
          </p:nvSpPr>
          <p:spPr bwMode="auto">
            <a:xfrm>
              <a:off x="837984" y="4032136"/>
              <a:ext cx="2195357" cy="1626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400" dirty="0">
                  <a:solidFill>
                    <a:prstClr val="black">
                      <a:lumMod val="50000"/>
                      <a:lumOff val="50000"/>
                    </a:prstClr>
                  </a:solidFill>
                  <a:latin typeface="阿里巴巴普惠体 R" panose="00020600040101010101" pitchFamily="18" charset="-122"/>
                </a:rPr>
                <a:t>在此处输入内容在此处输入内容在此处输入内容在此处输入内容在此处输入内容此处输入内容</a:t>
              </a:r>
              <a:endParaRPr lang="en-US" altLang="zh-CN" sz="1100" dirty="0"/>
            </a:p>
          </p:txBody>
        </p:sp>
        <p:sp>
          <p:nvSpPr>
            <p:cNvPr id="39" name="í$ļíḑé"/>
            <p:cNvSpPr txBox="1"/>
            <p:nvPr/>
          </p:nvSpPr>
          <p:spPr bwMode="auto">
            <a:xfrm>
              <a:off x="837987" y="3593078"/>
              <a:ext cx="2195359" cy="43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b="1" dirty="0">
                  <a:solidFill>
                    <a:schemeClr val="accent1"/>
                  </a:solidFill>
                </a:rPr>
                <a:t>小标题</a:t>
              </a:r>
              <a:endParaRPr lang="en-US" altLang="zh-CN" b="1" dirty="0">
                <a:solidFill>
                  <a:schemeClr val="accent1"/>
                </a:solidFill>
              </a:endParaRPr>
            </a:p>
          </p:txBody>
        </p:sp>
      </p:grpSp>
      <p:grpSp>
        <p:nvGrpSpPr>
          <p:cNvPr id="9" name="íšḻîḓè"/>
          <p:cNvGrpSpPr/>
          <p:nvPr/>
        </p:nvGrpSpPr>
        <p:grpSpPr>
          <a:xfrm>
            <a:off x="6349977" y="2573662"/>
            <a:ext cx="962742" cy="1103362"/>
            <a:chOff x="837856" y="2297966"/>
            <a:chExt cx="962742" cy="1103362"/>
          </a:xfrm>
        </p:grpSpPr>
        <p:sp>
          <p:nvSpPr>
            <p:cNvPr id="34" name="ïsļíḓé"/>
            <p:cNvSpPr/>
            <p:nvPr/>
          </p:nvSpPr>
          <p:spPr>
            <a:xfrm>
              <a:off x="837856" y="2297966"/>
              <a:ext cx="962742" cy="962742"/>
            </a:xfrm>
            <a:prstGeom prst="ellipse">
              <a:avLst/>
            </a:prstGeom>
            <a:blipFill>
              <a:blip r:embed="rId2" cstate="screen"/>
              <a:srcRect/>
              <a:stretch>
                <a:fillRect/>
              </a:stretch>
            </a:blipFill>
            <a:ln w="38100">
              <a:noFill/>
              <a:round/>
            </a:ln>
            <a:effectLst/>
          </p:spPr>
          <p:txBody>
            <a:bodyPr rot="0" spcFirstLastPara="0" vert="horz" wrap="square" lIns="91440" tIns="45720" rIns="91440" bIns="45720" numCol="1" spcCol="0" rtlCol="0" fromWordArt="0" anchor="ctr" anchorCtr="0" forceAA="0" compatLnSpc="1">
              <a:normAutofit/>
            </a:bodyPr>
            <a:lstStyle/>
            <a:p>
              <a:pPr algn="ctr" defTabSz="914400"/>
              <a:endParaRPr lang="en-US" sz="2000" b="1">
                <a:solidFill>
                  <a:schemeClr val="bg1"/>
                </a:solidFill>
              </a:endParaRPr>
            </a:p>
          </p:txBody>
        </p:sp>
        <p:grpSp>
          <p:nvGrpSpPr>
            <p:cNvPr id="35" name="îşľíḓe"/>
            <p:cNvGrpSpPr/>
            <p:nvPr/>
          </p:nvGrpSpPr>
          <p:grpSpPr>
            <a:xfrm>
              <a:off x="1133977" y="3030828"/>
              <a:ext cx="370500" cy="370500"/>
              <a:chOff x="837856" y="2297966"/>
              <a:chExt cx="962742" cy="962742"/>
            </a:xfrm>
          </p:grpSpPr>
          <p:sp>
            <p:nvSpPr>
              <p:cNvPr id="36" name="ïśļiḍé"/>
              <p:cNvSpPr/>
              <p:nvPr/>
            </p:nvSpPr>
            <p:spPr>
              <a:xfrm>
                <a:off x="837856" y="2297966"/>
                <a:ext cx="962742" cy="962742"/>
              </a:xfrm>
              <a:prstGeom prst="ellipse">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sz="900"/>
              </a:p>
            </p:txBody>
          </p:sp>
          <p:sp>
            <p:nvSpPr>
              <p:cNvPr id="37" name="îSḻíďe"/>
              <p:cNvSpPr/>
              <p:nvPr/>
            </p:nvSpPr>
            <p:spPr>
              <a:xfrm>
                <a:off x="1099965" y="2549806"/>
                <a:ext cx="438523" cy="459062"/>
              </a:xfrm>
              <a:custGeom>
                <a:avLst/>
                <a:gdLst>
                  <a:gd name="T0" fmla="*/ 4199 w 4494"/>
                  <a:gd name="T1" fmla="*/ 3838 h 4712"/>
                  <a:gd name="T2" fmla="*/ 3932 w 4494"/>
                  <a:gd name="T3" fmla="*/ 2881 h 4712"/>
                  <a:gd name="T4" fmla="*/ 2447 w 4494"/>
                  <a:gd name="T5" fmla="*/ 2438 h 4712"/>
                  <a:gd name="T6" fmla="*/ 3263 w 4494"/>
                  <a:gd name="T7" fmla="*/ 2440 h 4712"/>
                  <a:gd name="T8" fmla="*/ 3263 w 4494"/>
                  <a:gd name="T9" fmla="*/ 897 h 4712"/>
                  <a:gd name="T10" fmla="*/ 2194 w 4494"/>
                  <a:gd name="T11" fmla="*/ 0 h 4712"/>
                  <a:gd name="T12" fmla="*/ 460 w 4494"/>
                  <a:gd name="T13" fmla="*/ 1619 h 4712"/>
                  <a:gd name="T14" fmla="*/ 2047 w 4494"/>
                  <a:gd name="T15" fmla="*/ 2438 h 4712"/>
                  <a:gd name="T16" fmla="*/ 562 w 4494"/>
                  <a:gd name="T17" fmla="*/ 2881 h 4712"/>
                  <a:gd name="T18" fmla="*/ 296 w 4494"/>
                  <a:gd name="T19" fmla="*/ 3838 h 4712"/>
                  <a:gd name="T20" fmla="*/ 0 w 4494"/>
                  <a:gd name="T21" fmla="*/ 3971 h 4712"/>
                  <a:gd name="T22" fmla="*/ 134 w 4494"/>
                  <a:gd name="T23" fmla="*/ 4712 h 4712"/>
                  <a:gd name="T24" fmla="*/ 991 w 4494"/>
                  <a:gd name="T25" fmla="*/ 4579 h 4712"/>
                  <a:gd name="T26" fmla="*/ 858 w 4494"/>
                  <a:gd name="T27" fmla="*/ 3838 h 4712"/>
                  <a:gd name="T28" fmla="*/ 696 w 4494"/>
                  <a:gd name="T29" fmla="*/ 3281 h 4712"/>
                  <a:gd name="T30" fmla="*/ 2047 w 4494"/>
                  <a:gd name="T31" fmla="*/ 3838 h 4712"/>
                  <a:gd name="T32" fmla="*/ 1752 w 4494"/>
                  <a:gd name="T33" fmla="*/ 3971 h 4712"/>
                  <a:gd name="T34" fmla="*/ 1885 w 4494"/>
                  <a:gd name="T35" fmla="*/ 4712 h 4712"/>
                  <a:gd name="T36" fmla="*/ 2742 w 4494"/>
                  <a:gd name="T37" fmla="*/ 4579 h 4712"/>
                  <a:gd name="T38" fmla="*/ 2609 w 4494"/>
                  <a:gd name="T39" fmla="*/ 3838 h 4712"/>
                  <a:gd name="T40" fmla="*/ 2447 w 4494"/>
                  <a:gd name="T41" fmla="*/ 3281 h 4712"/>
                  <a:gd name="T42" fmla="*/ 3799 w 4494"/>
                  <a:gd name="T43" fmla="*/ 3838 h 4712"/>
                  <a:gd name="T44" fmla="*/ 3503 w 4494"/>
                  <a:gd name="T45" fmla="*/ 3971 h 4712"/>
                  <a:gd name="T46" fmla="*/ 3637 w 4494"/>
                  <a:gd name="T47" fmla="*/ 4712 h 4712"/>
                  <a:gd name="T48" fmla="*/ 4494 w 4494"/>
                  <a:gd name="T49" fmla="*/ 4579 h 4712"/>
                  <a:gd name="T50" fmla="*/ 4360 w 4494"/>
                  <a:gd name="T51" fmla="*/ 3838 h 4712"/>
                  <a:gd name="T52" fmla="*/ 1278 w 4494"/>
                  <a:gd name="T53" fmla="*/ 1201 h 4712"/>
                  <a:gd name="T54" fmla="*/ 1288 w 4494"/>
                  <a:gd name="T55" fmla="*/ 1201 h 4712"/>
                  <a:gd name="T56" fmla="*/ 1311 w 4494"/>
                  <a:gd name="T57" fmla="*/ 1202 h 4712"/>
                  <a:gd name="T58" fmla="*/ 2194 w 4494"/>
                  <a:gd name="T59" fmla="*/ 400 h 4712"/>
                  <a:gd name="T60" fmla="*/ 2858 w 4494"/>
                  <a:gd name="T61" fmla="*/ 1073 h 4712"/>
                  <a:gd name="T62" fmla="*/ 2915 w 4494"/>
                  <a:gd name="T63" fmla="*/ 1252 h 4712"/>
                  <a:gd name="T64" fmla="*/ 3148 w 4494"/>
                  <a:gd name="T65" fmla="*/ 1315 h 4712"/>
                  <a:gd name="T66" fmla="*/ 3634 w 4494"/>
                  <a:gd name="T67" fmla="*/ 1668 h 4712"/>
                  <a:gd name="T68" fmla="*/ 2832 w 4494"/>
                  <a:gd name="T69" fmla="*/ 2039 h 4712"/>
                  <a:gd name="T70" fmla="*/ 1278 w 4494"/>
                  <a:gd name="T71" fmla="*/ 2038 h 4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94" h="4712">
                    <a:moveTo>
                      <a:pt x="4360" y="3838"/>
                    </a:moveTo>
                    <a:lnTo>
                      <a:pt x="4199" y="3838"/>
                    </a:lnTo>
                    <a:lnTo>
                      <a:pt x="4199" y="3148"/>
                    </a:lnTo>
                    <a:cubicBezTo>
                      <a:pt x="4199" y="3001"/>
                      <a:pt x="4079" y="2881"/>
                      <a:pt x="3932" y="2881"/>
                    </a:cubicBezTo>
                    <a:lnTo>
                      <a:pt x="2447" y="2881"/>
                    </a:lnTo>
                    <a:lnTo>
                      <a:pt x="2447" y="2438"/>
                    </a:lnTo>
                    <a:cubicBezTo>
                      <a:pt x="2520" y="2438"/>
                      <a:pt x="2675" y="2438"/>
                      <a:pt x="2831" y="2439"/>
                    </a:cubicBezTo>
                    <a:cubicBezTo>
                      <a:pt x="3043" y="2439"/>
                      <a:pt x="3256" y="2440"/>
                      <a:pt x="3263" y="2440"/>
                    </a:cubicBezTo>
                    <a:cubicBezTo>
                      <a:pt x="3688" y="2440"/>
                      <a:pt x="4034" y="2094"/>
                      <a:pt x="4034" y="1668"/>
                    </a:cubicBezTo>
                    <a:cubicBezTo>
                      <a:pt x="4034" y="1243"/>
                      <a:pt x="3688" y="897"/>
                      <a:pt x="3263" y="897"/>
                    </a:cubicBezTo>
                    <a:cubicBezTo>
                      <a:pt x="3257" y="897"/>
                      <a:pt x="3251" y="897"/>
                      <a:pt x="3245" y="897"/>
                    </a:cubicBezTo>
                    <a:cubicBezTo>
                      <a:pt x="3165" y="389"/>
                      <a:pt x="2724" y="0"/>
                      <a:pt x="2194" y="0"/>
                    </a:cubicBezTo>
                    <a:cubicBezTo>
                      <a:pt x="1698" y="0"/>
                      <a:pt x="1276" y="339"/>
                      <a:pt x="1161" y="809"/>
                    </a:cubicBezTo>
                    <a:cubicBezTo>
                      <a:pt x="765" y="866"/>
                      <a:pt x="460" y="1208"/>
                      <a:pt x="460" y="1619"/>
                    </a:cubicBezTo>
                    <a:cubicBezTo>
                      <a:pt x="460" y="2071"/>
                      <a:pt x="827" y="2438"/>
                      <a:pt x="1278" y="2438"/>
                    </a:cubicBezTo>
                    <a:lnTo>
                      <a:pt x="2047" y="2438"/>
                    </a:lnTo>
                    <a:lnTo>
                      <a:pt x="2047" y="2881"/>
                    </a:lnTo>
                    <a:lnTo>
                      <a:pt x="562" y="2881"/>
                    </a:lnTo>
                    <a:cubicBezTo>
                      <a:pt x="415" y="2881"/>
                      <a:pt x="296" y="3001"/>
                      <a:pt x="296" y="3148"/>
                    </a:cubicBezTo>
                    <a:lnTo>
                      <a:pt x="296" y="3838"/>
                    </a:lnTo>
                    <a:lnTo>
                      <a:pt x="134" y="3838"/>
                    </a:lnTo>
                    <a:cubicBezTo>
                      <a:pt x="60" y="3838"/>
                      <a:pt x="0" y="3897"/>
                      <a:pt x="0" y="3971"/>
                    </a:cubicBezTo>
                    <a:lnTo>
                      <a:pt x="0" y="4579"/>
                    </a:lnTo>
                    <a:cubicBezTo>
                      <a:pt x="0" y="4652"/>
                      <a:pt x="60" y="4712"/>
                      <a:pt x="134" y="4712"/>
                    </a:cubicBezTo>
                    <a:lnTo>
                      <a:pt x="858" y="4712"/>
                    </a:lnTo>
                    <a:cubicBezTo>
                      <a:pt x="931" y="4712"/>
                      <a:pt x="991" y="4652"/>
                      <a:pt x="991" y="4579"/>
                    </a:cubicBezTo>
                    <a:lnTo>
                      <a:pt x="991" y="3971"/>
                    </a:lnTo>
                    <a:cubicBezTo>
                      <a:pt x="991" y="3897"/>
                      <a:pt x="931" y="3838"/>
                      <a:pt x="858" y="3838"/>
                    </a:cubicBezTo>
                    <a:lnTo>
                      <a:pt x="696" y="3838"/>
                    </a:lnTo>
                    <a:lnTo>
                      <a:pt x="696" y="3281"/>
                    </a:lnTo>
                    <a:lnTo>
                      <a:pt x="2047" y="3281"/>
                    </a:lnTo>
                    <a:lnTo>
                      <a:pt x="2047" y="3838"/>
                    </a:lnTo>
                    <a:lnTo>
                      <a:pt x="1885" y="3838"/>
                    </a:lnTo>
                    <a:cubicBezTo>
                      <a:pt x="1812" y="3838"/>
                      <a:pt x="1752" y="3897"/>
                      <a:pt x="1752" y="3971"/>
                    </a:cubicBezTo>
                    <a:lnTo>
                      <a:pt x="1752" y="4579"/>
                    </a:lnTo>
                    <a:cubicBezTo>
                      <a:pt x="1752" y="4652"/>
                      <a:pt x="1812" y="4712"/>
                      <a:pt x="1885" y="4712"/>
                    </a:cubicBezTo>
                    <a:lnTo>
                      <a:pt x="2609" y="4712"/>
                    </a:lnTo>
                    <a:cubicBezTo>
                      <a:pt x="2682" y="4712"/>
                      <a:pt x="2742" y="4652"/>
                      <a:pt x="2742" y="4579"/>
                    </a:cubicBezTo>
                    <a:lnTo>
                      <a:pt x="2742" y="3971"/>
                    </a:lnTo>
                    <a:cubicBezTo>
                      <a:pt x="2742" y="3897"/>
                      <a:pt x="2682" y="3838"/>
                      <a:pt x="2609" y="3838"/>
                    </a:cubicBezTo>
                    <a:lnTo>
                      <a:pt x="2447" y="3838"/>
                    </a:lnTo>
                    <a:lnTo>
                      <a:pt x="2447" y="3281"/>
                    </a:lnTo>
                    <a:lnTo>
                      <a:pt x="3799" y="3281"/>
                    </a:lnTo>
                    <a:lnTo>
                      <a:pt x="3799" y="3838"/>
                    </a:lnTo>
                    <a:lnTo>
                      <a:pt x="3637" y="3838"/>
                    </a:lnTo>
                    <a:cubicBezTo>
                      <a:pt x="3563" y="3838"/>
                      <a:pt x="3503" y="3897"/>
                      <a:pt x="3503" y="3971"/>
                    </a:cubicBezTo>
                    <a:lnTo>
                      <a:pt x="3503" y="4579"/>
                    </a:lnTo>
                    <a:cubicBezTo>
                      <a:pt x="3503" y="4652"/>
                      <a:pt x="3563" y="4712"/>
                      <a:pt x="3637" y="4712"/>
                    </a:cubicBezTo>
                    <a:lnTo>
                      <a:pt x="4360" y="4712"/>
                    </a:lnTo>
                    <a:cubicBezTo>
                      <a:pt x="4434" y="4712"/>
                      <a:pt x="4494" y="4652"/>
                      <a:pt x="4494" y="4579"/>
                    </a:cubicBezTo>
                    <a:lnTo>
                      <a:pt x="4494" y="3971"/>
                    </a:lnTo>
                    <a:cubicBezTo>
                      <a:pt x="4494" y="3897"/>
                      <a:pt x="4434" y="3838"/>
                      <a:pt x="4360" y="3838"/>
                    </a:cubicBezTo>
                    <a:close/>
                    <a:moveTo>
                      <a:pt x="860" y="1619"/>
                    </a:moveTo>
                    <a:cubicBezTo>
                      <a:pt x="860" y="1389"/>
                      <a:pt x="1048" y="1201"/>
                      <a:pt x="1278" y="1201"/>
                    </a:cubicBezTo>
                    <a:lnTo>
                      <a:pt x="1283" y="1201"/>
                    </a:lnTo>
                    <a:cubicBezTo>
                      <a:pt x="1284" y="1201"/>
                      <a:pt x="1286" y="1201"/>
                      <a:pt x="1288" y="1201"/>
                    </a:cubicBezTo>
                    <a:cubicBezTo>
                      <a:pt x="1288" y="1201"/>
                      <a:pt x="1289" y="1201"/>
                      <a:pt x="1290" y="1201"/>
                    </a:cubicBezTo>
                    <a:cubicBezTo>
                      <a:pt x="1297" y="1202"/>
                      <a:pt x="1304" y="1202"/>
                      <a:pt x="1311" y="1202"/>
                    </a:cubicBezTo>
                    <a:cubicBezTo>
                      <a:pt x="1408" y="1202"/>
                      <a:pt x="1519" y="1136"/>
                      <a:pt x="1534" y="992"/>
                    </a:cubicBezTo>
                    <a:cubicBezTo>
                      <a:pt x="1571" y="654"/>
                      <a:pt x="1854" y="400"/>
                      <a:pt x="2194" y="400"/>
                    </a:cubicBezTo>
                    <a:cubicBezTo>
                      <a:pt x="2560" y="400"/>
                      <a:pt x="2858" y="698"/>
                      <a:pt x="2858" y="1064"/>
                    </a:cubicBezTo>
                    <a:lnTo>
                      <a:pt x="2858" y="1073"/>
                    </a:lnTo>
                    <a:cubicBezTo>
                      <a:pt x="2858" y="1074"/>
                      <a:pt x="2858" y="1076"/>
                      <a:pt x="2858" y="1078"/>
                    </a:cubicBezTo>
                    <a:cubicBezTo>
                      <a:pt x="2853" y="1144"/>
                      <a:pt x="2873" y="1205"/>
                      <a:pt x="2915" y="1252"/>
                    </a:cubicBezTo>
                    <a:cubicBezTo>
                      <a:pt x="2957" y="1299"/>
                      <a:pt x="3017" y="1325"/>
                      <a:pt x="3080" y="1325"/>
                    </a:cubicBezTo>
                    <a:cubicBezTo>
                      <a:pt x="3103" y="1325"/>
                      <a:pt x="3126" y="1322"/>
                      <a:pt x="3148" y="1315"/>
                    </a:cubicBezTo>
                    <a:cubicBezTo>
                      <a:pt x="3185" y="1303"/>
                      <a:pt x="3224" y="1297"/>
                      <a:pt x="3263" y="1297"/>
                    </a:cubicBezTo>
                    <a:cubicBezTo>
                      <a:pt x="3468" y="1297"/>
                      <a:pt x="3634" y="1463"/>
                      <a:pt x="3634" y="1668"/>
                    </a:cubicBezTo>
                    <a:cubicBezTo>
                      <a:pt x="3634" y="1873"/>
                      <a:pt x="3468" y="2040"/>
                      <a:pt x="3263" y="2040"/>
                    </a:cubicBezTo>
                    <a:cubicBezTo>
                      <a:pt x="3255" y="2040"/>
                      <a:pt x="3043" y="2039"/>
                      <a:pt x="2832" y="2039"/>
                    </a:cubicBezTo>
                    <a:cubicBezTo>
                      <a:pt x="2621" y="2038"/>
                      <a:pt x="2411" y="2038"/>
                      <a:pt x="2405" y="2038"/>
                    </a:cubicBezTo>
                    <a:lnTo>
                      <a:pt x="1278" y="2038"/>
                    </a:lnTo>
                    <a:cubicBezTo>
                      <a:pt x="1048" y="2038"/>
                      <a:pt x="860" y="1850"/>
                      <a:pt x="860" y="1619"/>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grpSp>
      <p:grpSp>
        <p:nvGrpSpPr>
          <p:cNvPr id="10" name="ísľïdè"/>
          <p:cNvGrpSpPr/>
          <p:nvPr/>
        </p:nvGrpSpPr>
        <p:grpSpPr>
          <a:xfrm>
            <a:off x="3395663" y="1405996"/>
            <a:ext cx="2652706" cy="4481546"/>
            <a:chOff x="2480475" y="1130300"/>
            <a:chExt cx="1758123" cy="4481546"/>
          </a:xfrm>
        </p:grpSpPr>
        <p:sp>
          <p:nvSpPr>
            <p:cNvPr id="32" name="ísliḑê"/>
            <p:cNvSpPr/>
            <p:nvPr/>
          </p:nvSpPr>
          <p:spPr>
            <a:xfrm>
              <a:off x="2480475" y="1130300"/>
              <a:ext cx="1758123" cy="192887"/>
            </a:xfrm>
            <a:prstGeom prst="rect">
              <a:avLst/>
            </a:prstGeom>
            <a:solidFill>
              <a:schemeClr val="accent2"/>
            </a:solidFill>
            <a:ln w="38100" cap="flat">
              <a:noFill/>
              <a:miter lim="400000"/>
            </a:ln>
            <a:effectLst/>
          </p:spPr>
          <p:txBody>
            <a:bodyPr wrap="square" lIns="0" tIns="0" rIns="0" bIns="0" numCol="1" anchor="ctr">
              <a:no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defRPr>
                  <a:solidFill>
                    <a:srgbClr val="FFFFFF"/>
                  </a:solidFill>
                </a:defRPr>
              </a:pPr>
              <a:endParaRPr sz="600"/>
            </a:p>
          </p:txBody>
        </p:sp>
        <p:sp>
          <p:nvSpPr>
            <p:cNvPr id="33" name="ïś1ïḋe"/>
            <p:cNvSpPr/>
            <p:nvPr/>
          </p:nvSpPr>
          <p:spPr>
            <a:xfrm>
              <a:off x="2480475" y="5418959"/>
              <a:ext cx="1758123" cy="192887"/>
            </a:xfrm>
            <a:prstGeom prst="rect">
              <a:avLst/>
            </a:prstGeom>
            <a:solidFill>
              <a:schemeClr val="accent2"/>
            </a:solidFill>
            <a:ln w="38100" cap="flat">
              <a:noFill/>
              <a:miter lim="400000"/>
            </a:ln>
            <a:effectLst/>
          </p:spPr>
          <p:txBody>
            <a:bodyPr wrap="square" lIns="0" tIns="0" rIns="0" bIns="0" numCol="1" anchor="ctr">
              <a:no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defRPr>
                  <a:solidFill>
                    <a:srgbClr val="FFFFFF"/>
                  </a:solidFill>
                </a:defRPr>
              </a:pPr>
              <a:endParaRPr sz="600"/>
            </a:p>
          </p:txBody>
        </p:sp>
      </p:grpSp>
      <p:grpSp>
        <p:nvGrpSpPr>
          <p:cNvPr id="11" name="îṡ1íḑe"/>
          <p:cNvGrpSpPr/>
          <p:nvPr/>
        </p:nvGrpSpPr>
        <p:grpSpPr>
          <a:xfrm>
            <a:off x="3614713" y="3176519"/>
            <a:ext cx="2214610" cy="2065611"/>
            <a:chOff x="837984" y="3593078"/>
            <a:chExt cx="2195362" cy="2065611"/>
          </a:xfrm>
        </p:grpSpPr>
        <p:sp>
          <p:nvSpPr>
            <p:cNvPr id="30" name="î$lîḓê"/>
            <p:cNvSpPr/>
            <p:nvPr/>
          </p:nvSpPr>
          <p:spPr bwMode="auto">
            <a:xfrm>
              <a:off x="837984" y="4032136"/>
              <a:ext cx="2195357" cy="1626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400" dirty="0">
                  <a:solidFill>
                    <a:prstClr val="black">
                      <a:lumMod val="50000"/>
                      <a:lumOff val="50000"/>
                    </a:prstClr>
                  </a:solidFill>
                  <a:latin typeface="阿里巴巴普惠体 R" panose="00020600040101010101" pitchFamily="18" charset="-122"/>
                </a:rPr>
                <a:t>在此处输入内容在此处输入内容在此处输入内容在此处输入内容在此处输入内容此处输入内容</a:t>
              </a:r>
              <a:endParaRPr lang="en-US" altLang="zh-CN" sz="1100" dirty="0"/>
            </a:p>
          </p:txBody>
        </p:sp>
        <p:sp>
          <p:nvSpPr>
            <p:cNvPr id="31" name="îṣḷiďé"/>
            <p:cNvSpPr txBox="1"/>
            <p:nvPr/>
          </p:nvSpPr>
          <p:spPr bwMode="auto">
            <a:xfrm>
              <a:off x="837987" y="3593078"/>
              <a:ext cx="2195359" cy="43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b="1" dirty="0">
                  <a:solidFill>
                    <a:schemeClr val="accent2"/>
                  </a:solidFill>
                </a:rPr>
                <a:t>小标题</a:t>
              </a:r>
              <a:endParaRPr lang="en-US" altLang="zh-CN" b="1" dirty="0">
                <a:solidFill>
                  <a:schemeClr val="accent2"/>
                </a:solidFill>
              </a:endParaRPr>
            </a:p>
          </p:txBody>
        </p:sp>
      </p:grpSp>
      <p:grpSp>
        <p:nvGrpSpPr>
          <p:cNvPr id="12" name="išlïḍé"/>
          <p:cNvGrpSpPr/>
          <p:nvPr/>
        </p:nvGrpSpPr>
        <p:grpSpPr>
          <a:xfrm>
            <a:off x="3614713" y="2051408"/>
            <a:ext cx="962742" cy="1103362"/>
            <a:chOff x="837856" y="2297966"/>
            <a:chExt cx="962742" cy="1103362"/>
          </a:xfrm>
        </p:grpSpPr>
        <p:sp>
          <p:nvSpPr>
            <p:cNvPr id="26" name="íṡ1ídé"/>
            <p:cNvSpPr/>
            <p:nvPr/>
          </p:nvSpPr>
          <p:spPr>
            <a:xfrm>
              <a:off x="837856" y="2297966"/>
              <a:ext cx="962742" cy="962742"/>
            </a:xfrm>
            <a:prstGeom prst="ellipse">
              <a:avLst/>
            </a:prstGeom>
            <a:blipFill>
              <a:blip r:embed="rId2" cstate="screen"/>
              <a:srcRect/>
              <a:stretch>
                <a:fillRect/>
              </a:stretch>
            </a:blipFill>
            <a:ln w="38100">
              <a:noFill/>
              <a:round/>
            </a:ln>
            <a:effectLst/>
          </p:spPr>
          <p:txBody>
            <a:bodyPr rot="0" spcFirstLastPara="0" vert="horz" wrap="square" lIns="91440" tIns="45720" rIns="91440" bIns="45720" numCol="1" spcCol="0" rtlCol="0" fromWordArt="0" anchor="ctr" anchorCtr="0" forceAA="0" compatLnSpc="1">
              <a:normAutofit/>
            </a:bodyPr>
            <a:lstStyle/>
            <a:p>
              <a:pPr algn="ctr" defTabSz="914400"/>
              <a:endParaRPr lang="en-US" sz="2000" b="1">
                <a:solidFill>
                  <a:schemeClr val="bg1"/>
                </a:solidFill>
              </a:endParaRPr>
            </a:p>
          </p:txBody>
        </p:sp>
        <p:grpSp>
          <p:nvGrpSpPr>
            <p:cNvPr id="27" name="íSḷiďe"/>
            <p:cNvGrpSpPr/>
            <p:nvPr/>
          </p:nvGrpSpPr>
          <p:grpSpPr>
            <a:xfrm>
              <a:off x="1133977" y="3030828"/>
              <a:ext cx="370500" cy="370500"/>
              <a:chOff x="837856" y="2297966"/>
              <a:chExt cx="962742" cy="962742"/>
            </a:xfrm>
          </p:grpSpPr>
          <p:sp>
            <p:nvSpPr>
              <p:cNvPr id="28" name="ïşlídé"/>
              <p:cNvSpPr/>
              <p:nvPr/>
            </p:nvSpPr>
            <p:spPr>
              <a:xfrm>
                <a:off x="837856" y="2297966"/>
                <a:ext cx="962742" cy="962742"/>
              </a:xfrm>
              <a:prstGeom prst="ellipse">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sz="900"/>
              </a:p>
            </p:txBody>
          </p:sp>
          <p:sp>
            <p:nvSpPr>
              <p:cNvPr id="29" name="íṧļîḍè"/>
              <p:cNvSpPr/>
              <p:nvPr/>
            </p:nvSpPr>
            <p:spPr>
              <a:xfrm>
                <a:off x="1099965" y="2549806"/>
                <a:ext cx="438523" cy="459062"/>
              </a:xfrm>
              <a:custGeom>
                <a:avLst/>
                <a:gdLst>
                  <a:gd name="T0" fmla="*/ 4199 w 4494"/>
                  <a:gd name="T1" fmla="*/ 3838 h 4712"/>
                  <a:gd name="T2" fmla="*/ 3932 w 4494"/>
                  <a:gd name="T3" fmla="*/ 2881 h 4712"/>
                  <a:gd name="T4" fmla="*/ 2447 w 4494"/>
                  <a:gd name="T5" fmla="*/ 2438 h 4712"/>
                  <a:gd name="T6" fmla="*/ 3263 w 4494"/>
                  <a:gd name="T7" fmla="*/ 2440 h 4712"/>
                  <a:gd name="T8" fmla="*/ 3263 w 4494"/>
                  <a:gd name="T9" fmla="*/ 897 h 4712"/>
                  <a:gd name="T10" fmla="*/ 2194 w 4494"/>
                  <a:gd name="T11" fmla="*/ 0 h 4712"/>
                  <a:gd name="T12" fmla="*/ 460 w 4494"/>
                  <a:gd name="T13" fmla="*/ 1619 h 4712"/>
                  <a:gd name="T14" fmla="*/ 2047 w 4494"/>
                  <a:gd name="T15" fmla="*/ 2438 h 4712"/>
                  <a:gd name="T16" fmla="*/ 562 w 4494"/>
                  <a:gd name="T17" fmla="*/ 2881 h 4712"/>
                  <a:gd name="T18" fmla="*/ 296 w 4494"/>
                  <a:gd name="T19" fmla="*/ 3838 h 4712"/>
                  <a:gd name="T20" fmla="*/ 0 w 4494"/>
                  <a:gd name="T21" fmla="*/ 3971 h 4712"/>
                  <a:gd name="T22" fmla="*/ 134 w 4494"/>
                  <a:gd name="T23" fmla="*/ 4712 h 4712"/>
                  <a:gd name="T24" fmla="*/ 991 w 4494"/>
                  <a:gd name="T25" fmla="*/ 4579 h 4712"/>
                  <a:gd name="T26" fmla="*/ 858 w 4494"/>
                  <a:gd name="T27" fmla="*/ 3838 h 4712"/>
                  <a:gd name="T28" fmla="*/ 696 w 4494"/>
                  <a:gd name="T29" fmla="*/ 3281 h 4712"/>
                  <a:gd name="T30" fmla="*/ 2047 w 4494"/>
                  <a:gd name="T31" fmla="*/ 3838 h 4712"/>
                  <a:gd name="T32" fmla="*/ 1752 w 4494"/>
                  <a:gd name="T33" fmla="*/ 3971 h 4712"/>
                  <a:gd name="T34" fmla="*/ 1885 w 4494"/>
                  <a:gd name="T35" fmla="*/ 4712 h 4712"/>
                  <a:gd name="T36" fmla="*/ 2742 w 4494"/>
                  <a:gd name="T37" fmla="*/ 4579 h 4712"/>
                  <a:gd name="T38" fmla="*/ 2609 w 4494"/>
                  <a:gd name="T39" fmla="*/ 3838 h 4712"/>
                  <a:gd name="T40" fmla="*/ 2447 w 4494"/>
                  <a:gd name="T41" fmla="*/ 3281 h 4712"/>
                  <a:gd name="T42" fmla="*/ 3799 w 4494"/>
                  <a:gd name="T43" fmla="*/ 3838 h 4712"/>
                  <a:gd name="T44" fmla="*/ 3503 w 4494"/>
                  <a:gd name="T45" fmla="*/ 3971 h 4712"/>
                  <a:gd name="T46" fmla="*/ 3637 w 4494"/>
                  <a:gd name="T47" fmla="*/ 4712 h 4712"/>
                  <a:gd name="T48" fmla="*/ 4494 w 4494"/>
                  <a:gd name="T49" fmla="*/ 4579 h 4712"/>
                  <a:gd name="T50" fmla="*/ 4360 w 4494"/>
                  <a:gd name="T51" fmla="*/ 3838 h 4712"/>
                  <a:gd name="T52" fmla="*/ 1278 w 4494"/>
                  <a:gd name="T53" fmla="*/ 1201 h 4712"/>
                  <a:gd name="T54" fmla="*/ 1288 w 4494"/>
                  <a:gd name="T55" fmla="*/ 1201 h 4712"/>
                  <a:gd name="T56" fmla="*/ 1311 w 4494"/>
                  <a:gd name="T57" fmla="*/ 1202 h 4712"/>
                  <a:gd name="T58" fmla="*/ 2194 w 4494"/>
                  <a:gd name="T59" fmla="*/ 400 h 4712"/>
                  <a:gd name="T60" fmla="*/ 2858 w 4494"/>
                  <a:gd name="T61" fmla="*/ 1073 h 4712"/>
                  <a:gd name="T62" fmla="*/ 2915 w 4494"/>
                  <a:gd name="T63" fmla="*/ 1252 h 4712"/>
                  <a:gd name="T64" fmla="*/ 3148 w 4494"/>
                  <a:gd name="T65" fmla="*/ 1315 h 4712"/>
                  <a:gd name="T66" fmla="*/ 3634 w 4494"/>
                  <a:gd name="T67" fmla="*/ 1668 h 4712"/>
                  <a:gd name="T68" fmla="*/ 2832 w 4494"/>
                  <a:gd name="T69" fmla="*/ 2039 h 4712"/>
                  <a:gd name="T70" fmla="*/ 1278 w 4494"/>
                  <a:gd name="T71" fmla="*/ 2038 h 4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94" h="4712">
                    <a:moveTo>
                      <a:pt x="4360" y="3838"/>
                    </a:moveTo>
                    <a:lnTo>
                      <a:pt x="4199" y="3838"/>
                    </a:lnTo>
                    <a:lnTo>
                      <a:pt x="4199" y="3148"/>
                    </a:lnTo>
                    <a:cubicBezTo>
                      <a:pt x="4199" y="3001"/>
                      <a:pt x="4079" y="2881"/>
                      <a:pt x="3932" y="2881"/>
                    </a:cubicBezTo>
                    <a:lnTo>
                      <a:pt x="2447" y="2881"/>
                    </a:lnTo>
                    <a:lnTo>
                      <a:pt x="2447" y="2438"/>
                    </a:lnTo>
                    <a:cubicBezTo>
                      <a:pt x="2520" y="2438"/>
                      <a:pt x="2675" y="2438"/>
                      <a:pt x="2831" y="2439"/>
                    </a:cubicBezTo>
                    <a:cubicBezTo>
                      <a:pt x="3043" y="2439"/>
                      <a:pt x="3256" y="2440"/>
                      <a:pt x="3263" y="2440"/>
                    </a:cubicBezTo>
                    <a:cubicBezTo>
                      <a:pt x="3688" y="2440"/>
                      <a:pt x="4034" y="2094"/>
                      <a:pt x="4034" y="1668"/>
                    </a:cubicBezTo>
                    <a:cubicBezTo>
                      <a:pt x="4034" y="1243"/>
                      <a:pt x="3688" y="897"/>
                      <a:pt x="3263" y="897"/>
                    </a:cubicBezTo>
                    <a:cubicBezTo>
                      <a:pt x="3257" y="897"/>
                      <a:pt x="3251" y="897"/>
                      <a:pt x="3245" y="897"/>
                    </a:cubicBezTo>
                    <a:cubicBezTo>
                      <a:pt x="3165" y="389"/>
                      <a:pt x="2724" y="0"/>
                      <a:pt x="2194" y="0"/>
                    </a:cubicBezTo>
                    <a:cubicBezTo>
                      <a:pt x="1698" y="0"/>
                      <a:pt x="1276" y="339"/>
                      <a:pt x="1161" y="809"/>
                    </a:cubicBezTo>
                    <a:cubicBezTo>
                      <a:pt x="765" y="866"/>
                      <a:pt x="460" y="1208"/>
                      <a:pt x="460" y="1619"/>
                    </a:cubicBezTo>
                    <a:cubicBezTo>
                      <a:pt x="460" y="2071"/>
                      <a:pt x="827" y="2438"/>
                      <a:pt x="1278" y="2438"/>
                    </a:cubicBezTo>
                    <a:lnTo>
                      <a:pt x="2047" y="2438"/>
                    </a:lnTo>
                    <a:lnTo>
                      <a:pt x="2047" y="2881"/>
                    </a:lnTo>
                    <a:lnTo>
                      <a:pt x="562" y="2881"/>
                    </a:lnTo>
                    <a:cubicBezTo>
                      <a:pt x="415" y="2881"/>
                      <a:pt x="296" y="3001"/>
                      <a:pt x="296" y="3148"/>
                    </a:cubicBezTo>
                    <a:lnTo>
                      <a:pt x="296" y="3838"/>
                    </a:lnTo>
                    <a:lnTo>
                      <a:pt x="134" y="3838"/>
                    </a:lnTo>
                    <a:cubicBezTo>
                      <a:pt x="60" y="3838"/>
                      <a:pt x="0" y="3897"/>
                      <a:pt x="0" y="3971"/>
                    </a:cubicBezTo>
                    <a:lnTo>
                      <a:pt x="0" y="4579"/>
                    </a:lnTo>
                    <a:cubicBezTo>
                      <a:pt x="0" y="4652"/>
                      <a:pt x="60" y="4712"/>
                      <a:pt x="134" y="4712"/>
                    </a:cubicBezTo>
                    <a:lnTo>
                      <a:pt x="858" y="4712"/>
                    </a:lnTo>
                    <a:cubicBezTo>
                      <a:pt x="931" y="4712"/>
                      <a:pt x="991" y="4652"/>
                      <a:pt x="991" y="4579"/>
                    </a:cubicBezTo>
                    <a:lnTo>
                      <a:pt x="991" y="3971"/>
                    </a:lnTo>
                    <a:cubicBezTo>
                      <a:pt x="991" y="3897"/>
                      <a:pt x="931" y="3838"/>
                      <a:pt x="858" y="3838"/>
                    </a:cubicBezTo>
                    <a:lnTo>
                      <a:pt x="696" y="3838"/>
                    </a:lnTo>
                    <a:lnTo>
                      <a:pt x="696" y="3281"/>
                    </a:lnTo>
                    <a:lnTo>
                      <a:pt x="2047" y="3281"/>
                    </a:lnTo>
                    <a:lnTo>
                      <a:pt x="2047" y="3838"/>
                    </a:lnTo>
                    <a:lnTo>
                      <a:pt x="1885" y="3838"/>
                    </a:lnTo>
                    <a:cubicBezTo>
                      <a:pt x="1812" y="3838"/>
                      <a:pt x="1752" y="3897"/>
                      <a:pt x="1752" y="3971"/>
                    </a:cubicBezTo>
                    <a:lnTo>
                      <a:pt x="1752" y="4579"/>
                    </a:lnTo>
                    <a:cubicBezTo>
                      <a:pt x="1752" y="4652"/>
                      <a:pt x="1812" y="4712"/>
                      <a:pt x="1885" y="4712"/>
                    </a:cubicBezTo>
                    <a:lnTo>
                      <a:pt x="2609" y="4712"/>
                    </a:lnTo>
                    <a:cubicBezTo>
                      <a:pt x="2682" y="4712"/>
                      <a:pt x="2742" y="4652"/>
                      <a:pt x="2742" y="4579"/>
                    </a:cubicBezTo>
                    <a:lnTo>
                      <a:pt x="2742" y="3971"/>
                    </a:lnTo>
                    <a:cubicBezTo>
                      <a:pt x="2742" y="3897"/>
                      <a:pt x="2682" y="3838"/>
                      <a:pt x="2609" y="3838"/>
                    </a:cubicBezTo>
                    <a:lnTo>
                      <a:pt x="2447" y="3838"/>
                    </a:lnTo>
                    <a:lnTo>
                      <a:pt x="2447" y="3281"/>
                    </a:lnTo>
                    <a:lnTo>
                      <a:pt x="3799" y="3281"/>
                    </a:lnTo>
                    <a:lnTo>
                      <a:pt x="3799" y="3838"/>
                    </a:lnTo>
                    <a:lnTo>
                      <a:pt x="3637" y="3838"/>
                    </a:lnTo>
                    <a:cubicBezTo>
                      <a:pt x="3563" y="3838"/>
                      <a:pt x="3503" y="3897"/>
                      <a:pt x="3503" y="3971"/>
                    </a:cubicBezTo>
                    <a:lnTo>
                      <a:pt x="3503" y="4579"/>
                    </a:lnTo>
                    <a:cubicBezTo>
                      <a:pt x="3503" y="4652"/>
                      <a:pt x="3563" y="4712"/>
                      <a:pt x="3637" y="4712"/>
                    </a:cubicBezTo>
                    <a:lnTo>
                      <a:pt x="4360" y="4712"/>
                    </a:lnTo>
                    <a:cubicBezTo>
                      <a:pt x="4434" y="4712"/>
                      <a:pt x="4494" y="4652"/>
                      <a:pt x="4494" y="4579"/>
                    </a:cubicBezTo>
                    <a:lnTo>
                      <a:pt x="4494" y="3971"/>
                    </a:lnTo>
                    <a:cubicBezTo>
                      <a:pt x="4494" y="3897"/>
                      <a:pt x="4434" y="3838"/>
                      <a:pt x="4360" y="3838"/>
                    </a:cubicBezTo>
                    <a:close/>
                    <a:moveTo>
                      <a:pt x="860" y="1619"/>
                    </a:moveTo>
                    <a:cubicBezTo>
                      <a:pt x="860" y="1389"/>
                      <a:pt x="1048" y="1201"/>
                      <a:pt x="1278" y="1201"/>
                    </a:cubicBezTo>
                    <a:lnTo>
                      <a:pt x="1283" y="1201"/>
                    </a:lnTo>
                    <a:cubicBezTo>
                      <a:pt x="1284" y="1201"/>
                      <a:pt x="1286" y="1201"/>
                      <a:pt x="1288" y="1201"/>
                    </a:cubicBezTo>
                    <a:cubicBezTo>
                      <a:pt x="1288" y="1201"/>
                      <a:pt x="1289" y="1201"/>
                      <a:pt x="1290" y="1201"/>
                    </a:cubicBezTo>
                    <a:cubicBezTo>
                      <a:pt x="1297" y="1202"/>
                      <a:pt x="1304" y="1202"/>
                      <a:pt x="1311" y="1202"/>
                    </a:cubicBezTo>
                    <a:cubicBezTo>
                      <a:pt x="1408" y="1202"/>
                      <a:pt x="1519" y="1136"/>
                      <a:pt x="1534" y="992"/>
                    </a:cubicBezTo>
                    <a:cubicBezTo>
                      <a:pt x="1571" y="654"/>
                      <a:pt x="1854" y="400"/>
                      <a:pt x="2194" y="400"/>
                    </a:cubicBezTo>
                    <a:cubicBezTo>
                      <a:pt x="2560" y="400"/>
                      <a:pt x="2858" y="698"/>
                      <a:pt x="2858" y="1064"/>
                    </a:cubicBezTo>
                    <a:lnTo>
                      <a:pt x="2858" y="1073"/>
                    </a:lnTo>
                    <a:cubicBezTo>
                      <a:pt x="2858" y="1074"/>
                      <a:pt x="2858" y="1076"/>
                      <a:pt x="2858" y="1078"/>
                    </a:cubicBezTo>
                    <a:cubicBezTo>
                      <a:pt x="2853" y="1144"/>
                      <a:pt x="2873" y="1205"/>
                      <a:pt x="2915" y="1252"/>
                    </a:cubicBezTo>
                    <a:cubicBezTo>
                      <a:pt x="2957" y="1299"/>
                      <a:pt x="3017" y="1325"/>
                      <a:pt x="3080" y="1325"/>
                    </a:cubicBezTo>
                    <a:cubicBezTo>
                      <a:pt x="3103" y="1325"/>
                      <a:pt x="3126" y="1322"/>
                      <a:pt x="3148" y="1315"/>
                    </a:cubicBezTo>
                    <a:cubicBezTo>
                      <a:pt x="3185" y="1303"/>
                      <a:pt x="3224" y="1297"/>
                      <a:pt x="3263" y="1297"/>
                    </a:cubicBezTo>
                    <a:cubicBezTo>
                      <a:pt x="3468" y="1297"/>
                      <a:pt x="3634" y="1463"/>
                      <a:pt x="3634" y="1668"/>
                    </a:cubicBezTo>
                    <a:cubicBezTo>
                      <a:pt x="3634" y="1873"/>
                      <a:pt x="3468" y="2040"/>
                      <a:pt x="3263" y="2040"/>
                    </a:cubicBezTo>
                    <a:cubicBezTo>
                      <a:pt x="3255" y="2040"/>
                      <a:pt x="3043" y="2039"/>
                      <a:pt x="2832" y="2039"/>
                    </a:cubicBezTo>
                    <a:cubicBezTo>
                      <a:pt x="2621" y="2038"/>
                      <a:pt x="2411" y="2038"/>
                      <a:pt x="2405" y="2038"/>
                    </a:cubicBezTo>
                    <a:lnTo>
                      <a:pt x="1278" y="2038"/>
                    </a:lnTo>
                    <a:cubicBezTo>
                      <a:pt x="1048" y="2038"/>
                      <a:pt x="860" y="1850"/>
                      <a:pt x="860" y="1619"/>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grpSp>
      <p:grpSp>
        <p:nvGrpSpPr>
          <p:cNvPr id="13" name="iṥľïḋe"/>
          <p:cNvGrpSpPr/>
          <p:nvPr/>
        </p:nvGrpSpPr>
        <p:grpSpPr>
          <a:xfrm>
            <a:off x="8866193" y="1405996"/>
            <a:ext cx="2652706" cy="4481546"/>
            <a:chOff x="6120625" y="1130300"/>
            <a:chExt cx="1758123" cy="4481546"/>
          </a:xfrm>
        </p:grpSpPr>
        <p:sp>
          <p:nvSpPr>
            <p:cNvPr id="24" name="îšḻîḍe"/>
            <p:cNvSpPr/>
            <p:nvPr/>
          </p:nvSpPr>
          <p:spPr>
            <a:xfrm>
              <a:off x="6120625" y="1130300"/>
              <a:ext cx="1758123" cy="192887"/>
            </a:xfrm>
            <a:prstGeom prst="rect">
              <a:avLst/>
            </a:prstGeom>
            <a:solidFill>
              <a:schemeClr val="accent2"/>
            </a:solidFill>
            <a:ln w="38100" cap="flat">
              <a:noFill/>
              <a:miter lim="400000"/>
            </a:ln>
            <a:effectLst/>
          </p:spPr>
          <p:txBody>
            <a:bodyPr wrap="square" lIns="0" tIns="0" rIns="0" bIns="0" numCol="1" anchor="ctr">
              <a:no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defRPr>
                  <a:solidFill>
                    <a:srgbClr val="FFFFFF"/>
                  </a:solidFill>
                </a:defRPr>
              </a:pPr>
              <a:endParaRPr sz="600"/>
            </a:p>
          </p:txBody>
        </p:sp>
        <p:sp>
          <p:nvSpPr>
            <p:cNvPr id="25" name="íşlïḓè"/>
            <p:cNvSpPr/>
            <p:nvPr/>
          </p:nvSpPr>
          <p:spPr>
            <a:xfrm>
              <a:off x="6120625" y="5418959"/>
              <a:ext cx="1758123" cy="192887"/>
            </a:xfrm>
            <a:prstGeom prst="rect">
              <a:avLst/>
            </a:prstGeom>
            <a:solidFill>
              <a:schemeClr val="accent2"/>
            </a:solidFill>
            <a:ln w="38100" cap="flat">
              <a:noFill/>
              <a:miter lim="400000"/>
            </a:ln>
            <a:effectLst/>
          </p:spPr>
          <p:txBody>
            <a:bodyPr wrap="square" lIns="0" tIns="0" rIns="0" bIns="0" numCol="1" anchor="ctr">
              <a:no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defRPr>
                  <a:solidFill>
                    <a:srgbClr val="FFFFFF"/>
                  </a:solidFill>
                </a:defRPr>
              </a:pPr>
              <a:endParaRPr sz="600"/>
            </a:p>
          </p:txBody>
        </p:sp>
      </p:grpSp>
      <p:grpSp>
        <p:nvGrpSpPr>
          <p:cNvPr id="14" name="ïṣḻiḓè"/>
          <p:cNvGrpSpPr/>
          <p:nvPr/>
        </p:nvGrpSpPr>
        <p:grpSpPr>
          <a:xfrm>
            <a:off x="9085242" y="3176519"/>
            <a:ext cx="2214610" cy="2065611"/>
            <a:chOff x="837984" y="3593078"/>
            <a:chExt cx="2195362" cy="2065611"/>
          </a:xfrm>
        </p:grpSpPr>
        <p:sp>
          <p:nvSpPr>
            <p:cNvPr id="22" name="íSlîḓe"/>
            <p:cNvSpPr/>
            <p:nvPr/>
          </p:nvSpPr>
          <p:spPr bwMode="auto">
            <a:xfrm>
              <a:off x="837984" y="4032136"/>
              <a:ext cx="2195357" cy="1626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400" dirty="0">
                  <a:solidFill>
                    <a:prstClr val="black">
                      <a:lumMod val="50000"/>
                      <a:lumOff val="50000"/>
                    </a:prstClr>
                  </a:solidFill>
                  <a:latin typeface="阿里巴巴普惠体 R" panose="00020600040101010101" pitchFamily="18" charset="-122"/>
                </a:rPr>
                <a:t>在此处输入内容在此处输入内容在此处输入内容在此处输入内容在此处输入内容此处输入内容</a:t>
              </a:r>
              <a:endParaRPr lang="en-US" altLang="zh-CN" sz="1100" dirty="0"/>
            </a:p>
          </p:txBody>
        </p:sp>
        <p:sp>
          <p:nvSpPr>
            <p:cNvPr id="23" name="ïṩ1íḋè"/>
            <p:cNvSpPr txBox="1"/>
            <p:nvPr/>
          </p:nvSpPr>
          <p:spPr bwMode="auto">
            <a:xfrm>
              <a:off x="837987" y="3593078"/>
              <a:ext cx="2195359" cy="43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b="1" dirty="0">
                  <a:solidFill>
                    <a:schemeClr val="accent2"/>
                  </a:solidFill>
                </a:rPr>
                <a:t>小标题</a:t>
              </a:r>
              <a:endParaRPr lang="en-US" altLang="zh-CN" b="1" dirty="0">
                <a:solidFill>
                  <a:schemeClr val="accent2"/>
                </a:solidFill>
              </a:endParaRPr>
            </a:p>
          </p:txBody>
        </p:sp>
      </p:grpSp>
      <p:grpSp>
        <p:nvGrpSpPr>
          <p:cNvPr id="15" name="íşḻiḑê"/>
          <p:cNvGrpSpPr/>
          <p:nvPr/>
        </p:nvGrpSpPr>
        <p:grpSpPr>
          <a:xfrm>
            <a:off x="9085242" y="2051408"/>
            <a:ext cx="962742" cy="1103362"/>
            <a:chOff x="837856" y="2297966"/>
            <a:chExt cx="962742" cy="1103362"/>
          </a:xfrm>
        </p:grpSpPr>
        <p:sp>
          <p:nvSpPr>
            <p:cNvPr id="18" name="î$1îḋê"/>
            <p:cNvSpPr/>
            <p:nvPr/>
          </p:nvSpPr>
          <p:spPr>
            <a:xfrm>
              <a:off x="837856" y="2297966"/>
              <a:ext cx="962742" cy="962742"/>
            </a:xfrm>
            <a:prstGeom prst="ellipse">
              <a:avLst/>
            </a:prstGeom>
            <a:blipFill>
              <a:blip r:embed="rId2" cstate="screen"/>
              <a:srcRect/>
              <a:stretch>
                <a:fillRect/>
              </a:stretch>
            </a:blipFill>
            <a:ln w="38100">
              <a:noFill/>
              <a:round/>
            </a:ln>
            <a:effectLst/>
          </p:spPr>
          <p:txBody>
            <a:bodyPr rot="0" spcFirstLastPara="0" vert="horz" wrap="square" lIns="91440" tIns="45720" rIns="91440" bIns="45720" numCol="1" spcCol="0" rtlCol="0" fromWordArt="0" anchor="ctr" anchorCtr="0" forceAA="0" compatLnSpc="1">
              <a:normAutofit/>
            </a:bodyPr>
            <a:lstStyle/>
            <a:p>
              <a:pPr algn="ctr" defTabSz="914400"/>
              <a:endParaRPr lang="en-US" sz="2000" b="1">
                <a:solidFill>
                  <a:schemeClr val="bg1"/>
                </a:solidFill>
              </a:endParaRPr>
            </a:p>
          </p:txBody>
        </p:sp>
        <p:grpSp>
          <p:nvGrpSpPr>
            <p:cNvPr id="19" name="íşlîḑê"/>
            <p:cNvGrpSpPr/>
            <p:nvPr/>
          </p:nvGrpSpPr>
          <p:grpSpPr>
            <a:xfrm>
              <a:off x="1133977" y="3030828"/>
              <a:ext cx="370500" cy="370500"/>
              <a:chOff x="837856" y="2297966"/>
              <a:chExt cx="962742" cy="962742"/>
            </a:xfrm>
          </p:grpSpPr>
          <p:sp>
            <p:nvSpPr>
              <p:cNvPr id="20" name="íS1íḑe"/>
              <p:cNvSpPr/>
              <p:nvPr/>
            </p:nvSpPr>
            <p:spPr>
              <a:xfrm>
                <a:off x="837856" y="2297966"/>
                <a:ext cx="962742" cy="962742"/>
              </a:xfrm>
              <a:prstGeom prst="ellipse">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sz="900"/>
              </a:p>
            </p:txBody>
          </p:sp>
          <p:sp>
            <p:nvSpPr>
              <p:cNvPr id="21" name="îŝḻïde"/>
              <p:cNvSpPr/>
              <p:nvPr/>
            </p:nvSpPr>
            <p:spPr>
              <a:xfrm>
                <a:off x="1099965" y="2549806"/>
                <a:ext cx="438523" cy="459062"/>
              </a:xfrm>
              <a:custGeom>
                <a:avLst/>
                <a:gdLst>
                  <a:gd name="T0" fmla="*/ 4199 w 4494"/>
                  <a:gd name="T1" fmla="*/ 3838 h 4712"/>
                  <a:gd name="T2" fmla="*/ 3932 w 4494"/>
                  <a:gd name="T3" fmla="*/ 2881 h 4712"/>
                  <a:gd name="T4" fmla="*/ 2447 w 4494"/>
                  <a:gd name="T5" fmla="*/ 2438 h 4712"/>
                  <a:gd name="T6" fmla="*/ 3263 w 4494"/>
                  <a:gd name="T7" fmla="*/ 2440 h 4712"/>
                  <a:gd name="T8" fmla="*/ 3263 w 4494"/>
                  <a:gd name="T9" fmla="*/ 897 h 4712"/>
                  <a:gd name="T10" fmla="*/ 2194 w 4494"/>
                  <a:gd name="T11" fmla="*/ 0 h 4712"/>
                  <a:gd name="T12" fmla="*/ 460 w 4494"/>
                  <a:gd name="T13" fmla="*/ 1619 h 4712"/>
                  <a:gd name="T14" fmla="*/ 2047 w 4494"/>
                  <a:gd name="T15" fmla="*/ 2438 h 4712"/>
                  <a:gd name="T16" fmla="*/ 562 w 4494"/>
                  <a:gd name="T17" fmla="*/ 2881 h 4712"/>
                  <a:gd name="T18" fmla="*/ 296 w 4494"/>
                  <a:gd name="T19" fmla="*/ 3838 h 4712"/>
                  <a:gd name="T20" fmla="*/ 0 w 4494"/>
                  <a:gd name="T21" fmla="*/ 3971 h 4712"/>
                  <a:gd name="T22" fmla="*/ 134 w 4494"/>
                  <a:gd name="T23" fmla="*/ 4712 h 4712"/>
                  <a:gd name="T24" fmla="*/ 991 w 4494"/>
                  <a:gd name="T25" fmla="*/ 4579 h 4712"/>
                  <a:gd name="T26" fmla="*/ 858 w 4494"/>
                  <a:gd name="T27" fmla="*/ 3838 h 4712"/>
                  <a:gd name="T28" fmla="*/ 696 w 4494"/>
                  <a:gd name="T29" fmla="*/ 3281 h 4712"/>
                  <a:gd name="T30" fmla="*/ 2047 w 4494"/>
                  <a:gd name="T31" fmla="*/ 3838 h 4712"/>
                  <a:gd name="T32" fmla="*/ 1752 w 4494"/>
                  <a:gd name="T33" fmla="*/ 3971 h 4712"/>
                  <a:gd name="T34" fmla="*/ 1885 w 4494"/>
                  <a:gd name="T35" fmla="*/ 4712 h 4712"/>
                  <a:gd name="T36" fmla="*/ 2742 w 4494"/>
                  <a:gd name="T37" fmla="*/ 4579 h 4712"/>
                  <a:gd name="T38" fmla="*/ 2609 w 4494"/>
                  <a:gd name="T39" fmla="*/ 3838 h 4712"/>
                  <a:gd name="T40" fmla="*/ 2447 w 4494"/>
                  <a:gd name="T41" fmla="*/ 3281 h 4712"/>
                  <a:gd name="T42" fmla="*/ 3799 w 4494"/>
                  <a:gd name="T43" fmla="*/ 3838 h 4712"/>
                  <a:gd name="T44" fmla="*/ 3503 w 4494"/>
                  <a:gd name="T45" fmla="*/ 3971 h 4712"/>
                  <a:gd name="T46" fmla="*/ 3637 w 4494"/>
                  <a:gd name="T47" fmla="*/ 4712 h 4712"/>
                  <a:gd name="T48" fmla="*/ 4494 w 4494"/>
                  <a:gd name="T49" fmla="*/ 4579 h 4712"/>
                  <a:gd name="T50" fmla="*/ 4360 w 4494"/>
                  <a:gd name="T51" fmla="*/ 3838 h 4712"/>
                  <a:gd name="T52" fmla="*/ 1278 w 4494"/>
                  <a:gd name="T53" fmla="*/ 1201 h 4712"/>
                  <a:gd name="T54" fmla="*/ 1288 w 4494"/>
                  <a:gd name="T55" fmla="*/ 1201 h 4712"/>
                  <a:gd name="T56" fmla="*/ 1311 w 4494"/>
                  <a:gd name="T57" fmla="*/ 1202 h 4712"/>
                  <a:gd name="T58" fmla="*/ 2194 w 4494"/>
                  <a:gd name="T59" fmla="*/ 400 h 4712"/>
                  <a:gd name="T60" fmla="*/ 2858 w 4494"/>
                  <a:gd name="T61" fmla="*/ 1073 h 4712"/>
                  <a:gd name="T62" fmla="*/ 2915 w 4494"/>
                  <a:gd name="T63" fmla="*/ 1252 h 4712"/>
                  <a:gd name="T64" fmla="*/ 3148 w 4494"/>
                  <a:gd name="T65" fmla="*/ 1315 h 4712"/>
                  <a:gd name="T66" fmla="*/ 3634 w 4494"/>
                  <a:gd name="T67" fmla="*/ 1668 h 4712"/>
                  <a:gd name="T68" fmla="*/ 2832 w 4494"/>
                  <a:gd name="T69" fmla="*/ 2039 h 4712"/>
                  <a:gd name="T70" fmla="*/ 1278 w 4494"/>
                  <a:gd name="T71" fmla="*/ 2038 h 4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94" h="4712">
                    <a:moveTo>
                      <a:pt x="4360" y="3838"/>
                    </a:moveTo>
                    <a:lnTo>
                      <a:pt x="4199" y="3838"/>
                    </a:lnTo>
                    <a:lnTo>
                      <a:pt x="4199" y="3148"/>
                    </a:lnTo>
                    <a:cubicBezTo>
                      <a:pt x="4199" y="3001"/>
                      <a:pt x="4079" y="2881"/>
                      <a:pt x="3932" y="2881"/>
                    </a:cubicBezTo>
                    <a:lnTo>
                      <a:pt x="2447" y="2881"/>
                    </a:lnTo>
                    <a:lnTo>
                      <a:pt x="2447" y="2438"/>
                    </a:lnTo>
                    <a:cubicBezTo>
                      <a:pt x="2520" y="2438"/>
                      <a:pt x="2675" y="2438"/>
                      <a:pt x="2831" y="2439"/>
                    </a:cubicBezTo>
                    <a:cubicBezTo>
                      <a:pt x="3043" y="2439"/>
                      <a:pt x="3256" y="2440"/>
                      <a:pt x="3263" y="2440"/>
                    </a:cubicBezTo>
                    <a:cubicBezTo>
                      <a:pt x="3688" y="2440"/>
                      <a:pt x="4034" y="2094"/>
                      <a:pt x="4034" y="1668"/>
                    </a:cubicBezTo>
                    <a:cubicBezTo>
                      <a:pt x="4034" y="1243"/>
                      <a:pt x="3688" y="897"/>
                      <a:pt x="3263" y="897"/>
                    </a:cubicBezTo>
                    <a:cubicBezTo>
                      <a:pt x="3257" y="897"/>
                      <a:pt x="3251" y="897"/>
                      <a:pt x="3245" y="897"/>
                    </a:cubicBezTo>
                    <a:cubicBezTo>
                      <a:pt x="3165" y="389"/>
                      <a:pt x="2724" y="0"/>
                      <a:pt x="2194" y="0"/>
                    </a:cubicBezTo>
                    <a:cubicBezTo>
                      <a:pt x="1698" y="0"/>
                      <a:pt x="1276" y="339"/>
                      <a:pt x="1161" y="809"/>
                    </a:cubicBezTo>
                    <a:cubicBezTo>
                      <a:pt x="765" y="866"/>
                      <a:pt x="460" y="1208"/>
                      <a:pt x="460" y="1619"/>
                    </a:cubicBezTo>
                    <a:cubicBezTo>
                      <a:pt x="460" y="2071"/>
                      <a:pt x="827" y="2438"/>
                      <a:pt x="1278" y="2438"/>
                    </a:cubicBezTo>
                    <a:lnTo>
                      <a:pt x="2047" y="2438"/>
                    </a:lnTo>
                    <a:lnTo>
                      <a:pt x="2047" y="2881"/>
                    </a:lnTo>
                    <a:lnTo>
                      <a:pt x="562" y="2881"/>
                    </a:lnTo>
                    <a:cubicBezTo>
                      <a:pt x="415" y="2881"/>
                      <a:pt x="296" y="3001"/>
                      <a:pt x="296" y="3148"/>
                    </a:cubicBezTo>
                    <a:lnTo>
                      <a:pt x="296" y="3838"/>
                    </a:lnTo>
                    <a:lnTo>
                      <a:pt x="134" y="3838"/>
                    </a:lnTo>
                    <a:cubicBezTo>
                      <a:pt x="60" y="3838"/>
                      <a:pt x="0" y="3897"/>
                      <a:pt x="0" y="3971"/>
                    </a:cubicBezTo>
                    <a:lnTo>
                      <a:pt x="0" y="4579"/>
                    </a:lnTo>
                    <a:cubicBezTo>
                      <a:pt x="0" y="4652"/>
                      <a:pt x="60" y="4712"/>
                      <a:pt x="134" y="4712"/>
                    </a:cubicBezTo>
                    <a:lnTo>
                      <a:pt x="858" y="4712"/>
                    </a:lnTo>
                    <a:cubicBezTo>
                      <a:pt x="931" y="4712"/>
                      <a:pt x="991" y="4652"/>
                      <a:pt x="991" y="4579"/>
                    </a:cubicBezTo>
                    <a:lnTo>
                      <a:pt x="991" y="3971"/>
                    </a:lnTo>
                    <a:cubicBezTo>
                      <a:pt x="991" y="3897"/>
                      <a:pt x="931" y="3838"/>
                      <a:pt x="858" y="3838"/>
                    </a:cubicBezTo>
                    <a:lnTo>
                      <a:pt x="696" y="3838"/>
                    </a:lnTo>
                    <a:lnTo>
                      <a:pt x="696" y="3281"/>
                    </a:lnTo>
                    <a:lnTo>
                      <a:pt x="2047" y="3281"/>
                    </a:lnTo>
                    <a:lnTo>
                      <a:pt x="2047" y="3838"/>
                    </a:lnTo>
                    <a:lnTo>
                      <a:pt x="1885" y="3838"/>
                    </a:lnTo>
                    <a:cubicBezTo>
                      <a:pt x="1812" y="3838"/>
                      <a:pt x="1752" y="3897"/>
                      <a:pt x="1752" y="3971"/>
                    </a:cubicBezTo>
                    <a:lnTo>
                      <a:pt x="1752" y="4579"/>
                    </a:lnTo>
                    <a:cubicBezTo>
                      <a:pt x="1752" y="4652"/>
                      <a:pt x="1812" y="4712"/>
                      <a:pt x="1885" y="4712"/>
                    </a:cubicBezTo>
                    <a:lnTo>
                      <a:pt x="2609" y="4712"/>
                    </a:lnTo>
                    <a:cubicBezTo>
                      <a:pt x="2682" y="4712"/>
                      <a:pt x="2742" y="4652"/>
                      <a:pt x="2742" y="4579"/>
                    </a:cubicBezTo>
                    <a:lnTo>
                      <a:pt x="2742" y="3971"/>
                    </a:lnTo>
                    <a:cubicBezTo>
                      <a:pt x="2742" y="3897"/>
                      <a:pt x="2682" y="3838"/>
                      <a:pt x="2609" y="3838"/>
                    </a:cubicBezTo>
                    <a:lnTo>
                      <a:pt x="2447" y="3838"/>
                    </a:lnTo>
                    <a:lnTo>
                      <a:pt x="2447" y="3281"/>
                    </a:lnTo>
                    <a:lnTo>
                      <a:pt x="3799" y="3281"/>
                    </a:lnTo>
                    <a:lnTo>
                      <a:pt x="3799" y="3838"/>
                    </a:lnTo>
                    <a:lnTo>
                      <a:pt x="3637" y="3838"/>
                    </a:lnTo>
                    <a:cubicBezTo>
                      <a:pt x="3563" y="3838"/>
                      <a:pt x="3503" y="3897"/>
                      <a:pt x="3503" y="3971"/>
                    </a:cubicBezTo>
                    <a:lnTo>
                      <a:pt x="3503" y="4579"/>
                    </a:lnTo>
                    <a:cubicBezTo>
                      <a:pt x="3503" y="4652"/>
                      <a:pt x="3563" y="4712"/>
                      <a:pt x="3637" y="4712"/>
                    </a:cubicBezTo>
                    <a:lnTo>
                      <a:pt x="4360" y="4712"/>
                    </a:lnTo>
                    <a:cubicBezTo>
                      <a:pt x="4434" y="4712"/>
                      <a:pt x="4494" y="4652"/>
                      <a:pt x="4494" y="4579"/>
                    </a:cubicBezTo>
                    <a:lnTo>
                      <a:pt x="4494" y="3971"/>
                    </a:lnTo>
                    <a:cubicBezTo>
                      <a:pt x="4494" y="3897"/>
                      <a:pt x="4434" y="3838"/>
                      <a:pt x="4360" y="3838"/>
                    </a:cubicBezTo>
                    <a:close/>
                    <a:moveTo>
                      <a:pt x="860" y="1619"/>
                    </a:moveTo>
                    <a:cubicBezTo>
                      <a:pt x="860" y="1389"/>
                      <a:pt x="1048" y="1201"/>
                      <a:pt x="1278" y="1201"/>
                    </a:cubicBezTo>
                    <a:lnTo>
                      <a:pt x="1283" y="1201"/>
                    </a:lnTo>
                    <a:cubicBezTo>
                      <a:pt x="1284" y="1201"/>
                      <a:pt x="1286" y="1201"/>
                      <a:pt x="1288" y="1201"/>
                    </a:cubicBezTo>
                    <a:cubicBezTo>
                      <a:pt x="1288" y="1201"/>
                      <a:pt x="1289" y="1201"/>
                      <a:pt x="1290" y="1201"/>
                    </a:cubicBezTo>
                    <a:cubicBezTo>
                      <a:pt x="1297" y="1202"/>
                      <a:pt x="1304" y="1202"/>
                      <a:pt x="1311" y="1202"/>
                    </a:cubicBezTo>
                    <a:cubicBezTo>
                      <a:pt x="1408" y="1202"/>
                      <a:pt x="1519" y="1136"/>
                      <a:pt x="1534" y="992"/>
                    </a:cubicBezTo>
                    <a:cubicBezTo>
                      <a:pt x="1571" y="654"/>
                      <a:pt x="1854" y="400"/>
                      <a:pt x="2194" y="400"/>
                    </a:cubicBezTo>
                    <a:cubicBezTo>
                      <a:pt x="2560" y="400"/>
                      <a:pt x="2858" y="698"/>
                      <a:pt x="2858" y="1064"/>
                    </a:cubicBezTo>
                    <a:lnTo>
                      <a:pt x="2858" y="1073"/>
                    </a:lnTo>
                    <a:cubicBezTo>
                      <a:pt x="2858" y="1074"/>
                      <a:pt x="2858" y="1076"/>
                      <a:pt x="2858" y="1078"/>
                    </a:cubicBezTo>
                    <a:cubicBezTo>
                      <a:pt x="2853" y="1144"/>
                      <a:pt x="2873" y="1205"/>
                      <a:pt x="2915" y="1252"/>
                    </a:cubicBezTo>
                    <a:cubicBezTo>
                      <a:pt x="2957" y="1299"/>
                      <a:pt x="3017" y="1325"/>
                      <a:pt x="3080" y="1325"/>
                    </a:cubicBezTo>
                    <a:cubicBezTo>
                      <a:pt x="3103" y="1325"/>
                      <a:pt x="3126" y="1322"/>
                      <a:pt x="3148" y="1315"/>
                    </a:cubicBezTo>
                    <a:cubicBezTo>
                      <a:pt x="3185" y="1303"/>
                      <a:pt x="3224" y="1297"/>
                      <a:pt x="3263" y="1297"/>
                    </a:cubicBezTo>
                    <a:cubicBezTo>
                      <a:pt x="3468" y="1297"/>
                      <a:pt x="3634" y="1463"/>
                      <a:pt x="3634" y="1668"/>
                    </a:cubicBezTo>
                    <a:cubicBezTo>
                      <a:pt x="3634" y="1873"/>
                      <a:pt x="3468" y="2040"/>
                      <a:pt x="3263" y="2040"/>
                    </a:cubicBezTo>
                    <a:cubicBezTo>
                      <a:pt x="3255" y="2040"/>
                      <a:pt x="3043" y="2039"/>
                      <a:pt x="2832" y="2039"/>
                    </a:cubicBezTo>
                    <a:cubicBezTo>
                      <a:pt x="2621" y="2038"/>
                      <a:pt x="2411" y="2038"/>
                      <a:pt x="2405" y="2038"/>
                    </a:cubicBezTo>
                    <a:lnTo>
                      <a:pt x="1278" y="2038"/>
                    </a:lnTo>
                    <a:cubicBezTo>
                      <a:pt x="1048" y="2038"/>
                      <a:pt x="860" y="1850"/>
                      <a:pt x="860" y="1619"/>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grpSp>
      <p:sp>
        <p:nvSpPr>
          <p:cNvPr id="16" name="íšlïdê"/>
          <p:cNvSpPr/>
          <p:nvPr/>
        </p:nvSpPr>
        <p:spPr>
          <a:xfrm>
            <a:off x="6089028" y="1405995"/>
            <a:ext cx="1242" cy="4481546"/>
          </a:xfrm>
          <a:prstGeom prst="line">
            <a:avLst/>
          </a:prstGeom>
          <a:ln w="6350">
            <a:solidFill>
              <a:schemeClr val="bg1">
                <a:lumMod val="75000"/>
              </a:schemeClr>
            </a:solidFill>
            <a:prstDash val="dash"/>
            <a:miter/>
          </a:ln>
        </p:spPr>
        <p:txBody>
          <a:bodyPr lIns="0" tIns="0" rIns="0" bIns="0"/>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defTabSz="152400">
              <a:defRPr sz="1200"/>
            </a:pPr>
            <a:endParaRPr sz="400"/>
          </a:p>
        </p:txBody>
      </p:sp>
      <p:sp>
        <p:nvSpPr>
          <p:cNvPr id="17" name="íṥ1íḑê"/>
          <p:cNvSpPr/>
          <p:nvPr/>
        </p:nvSpPr>
        <p:spPr>
          <a:xfrm>
            <a:off x="8824292" y="1405995"/>
            <a:ext cx="1242" cy="4481546"/>
          </a:xfrm>
          <a:prstGeom prst="line">
            <a:avLst/>
          </a:prstGeom>
          <a:ln w="6350">
            <a:solidFill>
              <a:schemeClr val="bg1">
                <a:lumMod val="75000"/>
              </a:schemeClr>
            </a:solidFill>
            <a:prstDash val="dash"/>
            <a:miter/>
          </a:ln>
        </p:spPr>
        <p:txBody>
          <a:bodyPr lIns="0" tIns="0" rIns="0" bIns="0"/>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defTabSz="152400">
              <a:defRPr sz="1200"/>
            </a:pPr>
            <a:endParaRPr sz="400"/>
          </a:p>
        </p:txBody>
      </p:sp>
      <p:sp>
        <p:nvSpPr>
          <p:cNvPr id="50" name="矩形 49"/>
          <p:cNvSpPr/>
          <p:nvPr/>
        </p:nvSpPr>
        <p:spPr>
          <a:xfrm>
            <a:off x="660402" y="448716"/>
            <a:ext cx="5435598" cy="5732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nvSpPr>
        <p:spPr>
          <a:xfrm>
            <a:off x="765384" y="499924"/>
            <a:ext cx="4938210" cy="460375"/>
          </a:xfrm>
          <a:prstGeom prst="rect">
            <a:avLst/>
          </a:prstGeom>
          <a:noFill/>
        </p:spPr>
        <p:txBody>
          <a:bodyPr wrap="square" rtlCol="0">
            <a:spAutoFit/>
          </a:bodyPr>
          <a:lstStyle/>
          <a:p>
            <a:r>
              <a:rPr lang="zh-CN" altLang="en-US" sz="2400" dirty="0">
                <a:solidFill>
                  <a:schemeClr val="bg1"/>
                </a:solidFill>
                <a:latin typeface="阿里巴巴普惠体 B" panose="00020600040101010101" pitchFamily="18" charset="-122"/>
                <a:ea typeface="阿里巴巴普惠体 B" panose="00020600040101010101" pitchFamily="18" charset="-122"/>
              </a:rPr>
              <a:t>请在这里输入本页的核心观点</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60402" y="448716"/>
            <a:ext cx="4459758" cy="5732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65384" y="499924"/>
            <a:ext cx="4459758" cy="460375"/>
          </a:xfrm>
          <a:prstGeom prst="rect">
            <a:avLst/>
          </a:prstGeom>
          <a:noFill/>
        </p:spPr>
        <p:txBody>
          <a:bodyPr wrap="square" rtlCol="0">
            <a:spAutoFit/>
          </a:bodyPr>
          <a:lstStyle/>
          <a:p>
            <a:r>
              <a:rPr lang="zh-CN" altLang="en-US" sz="2400" dirty="0">
                <a:solidFill>
                  <a:schemeClr val="bg1"/>
                </a:solidFill>
                <a:latin typeface="阿里巴巴普惠体 B" panose="00020600040101010101" pitchFamily="18" charset="-122"/>
                <a:ea typeface="阿里巴巴普惠体 B" panose="00020600040101010101" pitchFamily="18" charset="-122"/>
              </a:rPr>
              <a:t>这里是一个小标题</a:t>
            </a:r>
          </a:p>
        </p:txBody>
      </p:sp>
      <p:sp>
        <p:nvSpPr>
          <p:cNvPr id="4" name="išľîḑè"/>
          <p:cNvSpPr/>
          <p:nvPr/>
        </p:nvSpPr>
        <p:spPr bwMode="auto">
          <a:xfrm>
            <a:off x="765383" y="3723977"/>
            <a:ext cx="4459759" cy="2157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lnSpc>
                <a:spcPct val="150000"/>
              </a:lnSpc>
              <a:spcBef>
                <a:spcPts val="600"/>
              </a:spcBef>
              <a:buFont typeface="Arial" panose="020B0604020202020204" pitchFamily="34" charset="0"/>
              <a:buChar char="•"/>
            </a:pPr>
            <a:r>
              <a:rPr lang="zh-CN" altLang="en-US" sz="1400" dirty="0">
                <a:solidFill>
                  <a:schemeClr val="tx1">
                    <a:lumMod val="50000"/>
                    <a:lumOff val="50000"/>
                  </a:schemeClr>
                </a:solidFill>
                <a:latin typeface="+mn-ea"/>
              </a:rPr>
              <a:t>在此处输入内容在此处输入内容在此处输入内容在此处输入内容在此处输入内容此处输入内容</a:t>
            </a:r>
            <a:endParaRPr lang="en-US" altLang="zh-CN" sz="1400" dirty="0">
              <a:solidFill>
                <a:schemeClr val="tx1">
                  <a:lumMod val="50000"/>
                  <a:lumOff val="50000"/>
                </a:schemeClr>
              </a:solidFill>
              <a:latin typeface="+mn-ea"/>
            </a:endParaRPr>
          </a:p>
          <a:p>
            <a:pPr marL="285750" indent="-285750">
              <a:lnSpc>
                <a:spcPct val="150000"/>
              </a:lnSpc>
              <a:spcBef>
                <a:spcPts val="600"/>
              </a:spcBef>
              <a:buFont typeface="Arial" panose="020B0604020202020204" pitchFamily="34" charset="0"/>
              <a:buChar char="•"/>
            </a:pPr>
            <a:r>
              <a:rPr lang="zh-CN" altLang="en-US" sz="1400" dirty="0">
                <a:solidFill>
                  <a:schemeClr val="tx1">
                    <a:lumMod val="50000"/>
                    <a:lumOff val="50000"/>
                  </a:schemeClr>
                </a:solidFill>
                <a:latin typeface="+mn-ea"/>
              </a:rPr>
              <a:t>在此处输入内容在此处输入内容在此处输入内容在此处输入内容在此处输入内容此处输入内容</a:t>
            </a:r>
          </a:p>
          <a:p>
            <a:pPr marL="285750" indent="-285750">
              <a:lnSpc>
                <a:spcPct val="150000"/>
              </a:lnSpc>
              <a:spcBef>
                <a:spcPts val="600"/>
              </a:spcBef>
              <a:buFont typeface="Arial" panose="020B0604020202020204" pitchFamily="34" charset="0"/>
              <a:buChar char="•"/>
            </a:pPr>
            <a:r>
              <a:rPr lang="zh-CN" altLang="en-US" sz="1400" dirty="0">
                <a:solidFill>
                  <a:schemeClr val="tx1">
                    <a:lumMod val="50000"/>
                    <a:lumOff val="50000"/>
                  </a:schemeClr>
                </a:solidFill>
                <a:latin typeface="+mn-ea"/>
              </a:rPr>
              <a:t>在此处输入内容在此处输入内容在此处输入内容在此处输入内容在此处输入内容此处输入内容</a:t>
            </a:r>
          </a:p>
        </p:txBody>
      </p:sp>
      <p:sp>
        <p:nvSpPr>
          <p:cNvPr id="5" name="文本框 4"/>
          <p:cNvSpPr txBox="1"/>
          <p:nvPr/>
        </p:nvSpPr>
        <p:spPr>
          <a:xfrm>
            <a:off x="765383" y="1428453"/>
            <a:ext cx="3487303" cy="1862048"/>
          </a:xfrm>
          <a:prstGeom prst="rect">
            <a:avLst/>
          </a:prstGeom>
          <a:noFill/>
        </p:spPr>
        <p:txBody>
          <a:bodyPr wrap="square" rtlCol="0">
            <a:spAutoFit/>
          </a:bodyPr>
          <a:lstStyle/>
          <a:p>
            <a:r>
              <a:rPr lang="en-US" altLang="zh-CN" sz="11500" dirty="0">
                <a:solidFill>
                  <a:schemeClr val="accent1"/>
                </a:solidFill>
                <a:latin typeface="阿里巴巴普惠体 B" panose="00020600040101010101" pitchFamily="18" charset="-122"/>
                <a:ea typeface="阿里巴巴普惠体 B" panose="00020600040101010101" pitchFamily="18" charset="-122"/>
              </a:rPr>
              <a:t>888</a:t>
            </a:r>
          </a:p>
        </p:txBody>
      </p:sp>
      <p:sp>
        <p:nvSpPr>
          <p:cNvPr id="6" name="文本框 5"/>
          <p:cNvSpPr txBox="1"/>
          <p:nvPr/>
        </p:nvSpPr>
        <p:spPr>
          <a:xfrm>
            <a:off x="765382" y="3058398"/>
            <a:ext cx="4459760" cy="368300"/>
          </a:xfrm>
          <a:prstGeom prst="rect">
            <a:avLst/>
          </a:prstGeom>
          <a:noFill/>
        </p:spPr>
        <p:txBody>
          <a:bodyPr wrap="square" rtlCol="0">
            <a:spAutoFit/>
          </a:bodyPr>
          <a:lstStyle/>
          <a:p>
            <a:r>
              <a:rPr lang="zh-CN" altLang="en-US" dirty="0">
                <a:solidFill>
                  <a:schemeClr val="accent1"/>
                </a:solidFill>
                <a:latin typeface="阿里巴巴普惠体 B" panose="00020600040101010101" pitchFamily="18" charset="-122"/>
                <a:ea typeface="阿里巴巴普惠体 B" panose="00020600040101010101" pitchFamily="18" charset="-122"/>
              </a:rPr>
              <a:t>在此处输入内容在此处输入内容</a:t>
            </a:r>
          </a:p>
        </p:txBody>
      </p:sp>
      <p:sp>
        <p:nvSpPr>
          <p:cNvPr id="7" name="文本框 6"/>
          <p:cNvSpPr txBox="1"/>
          <p:nvPr/>
        </p:nvSpPr>
        <p:spPr>
          <a:xfrm>
            <a:off x="3715592" y="2597765"/>
            <a:ext cx="1509978" cy="460375"/>
          </a:xfrm>
          <a:prstGeom prst="rect">
            <a:avLst/>
          </a:prstGeom>
          <a:noFill/>
        </p:spPr>
        <p:txBody>
          <a:bodyPr wrap="square" rtlCol="0">
            <a:spAutoFit/>
          </a:bodyPr>
          <a:lstStyle/>
          <a:p>
            <a:r>
              <a:rPr lang="zh-CN" altLang="en-US" sz="2400" dirty="0">
                <a:solidFill>
                  <a:schemeClr val="accent1"/>
                </a:solidFill>
                <a:latin typeface="阿里巴巴普惠体 B" panose="00020600040101010101" pitchFamily="18" charset="-122"/>
                <a:ea typeface="阿里巴巴普惠体 B" panose="00020600040101010101" pitchFamily="18" charset="-122"/>
              </a:rPr>
              <a:t>万元</a:t>
            </a:r>
          </a:p>
        </p:txBody>
      </p:sp>
      <p:graphicFrame>
        <p:nvGraphicFramePr>
          <p:cNvPr id="32" name="图表 31"/>
          <p:cNvGraphicFramePr/>
          <p:nvPr/>
        </p:nvGraphicFramePr>
        <p:xfrm>
          <a:off x="5378824" y="1428453"/>
          <a:ext cx="6293223" cy="520545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íŝļïdê"/>
          <p:cNvSpPr/>
          <p:nvPr/>
        </p:nvSpPr>
        <p:spPr>
          <a:xfrm>
            <a:off x="7840662" y="0"/>
            <a:ext cx="4351337" cy="6858000"/>
          </a:xfrm>
          <a:prstGeom prst="rect">
            <a:avLst/>
          </a:prstGeom>
          <a:blipFill>
            <a:blip r:embed="rId2"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id-ID"/>
          </a:p>
        </p:txBody>
      </p:sp>
      <p:sp>
        <p:nvSpPr>
          <p:cNvPr id="27" name="íŝļïdê"/>
          <p:cNvSpPr/>
          <p:nvPr/>
        </p:nvSpPr>
        <p:spPr>
          <a:xfrm>
            <a:off x="7840663" y="0"/>
            <a:ext cx="4351337" cy="6858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id-ID"/>
          </a:p>
        </p:txBody>
      </p:sp>
      <p:pic>
        <p:nvPicPr>
          <p:cNvPr id="29" name="图片 28">
            <a:extLst>
              <a:ext uri="{FF2B5EF4-FFF2-40B4-BE49-F238E27FC236}">
                <a16:creationId xmlns:a16="http://schemas.microsoft.com/office/drawing/2014/main" id="{1CAC5D39-4440-420C-B321-0853A630948B}"/>
              </a:ext>
            </a:extLst>
          </p:cNvPr>
          <p:cNvPicPr>
            <a:picLocks noChangeAspect="1"/>
          </p:cNvPicPr>
          <p:nvPr/>
        </p:nvPicPr>
        <p:blipFill>
          <a:blip r:embed="rId3" cstate="print">
            <a:extLst>
              <a:ext uri="{28A0092B-C50C-407E-A947-70E740481C1C}">
                <a14:useLocalDpi xmlns:a14="http://schemas.microsoft.com/office/drawing/2010/main" val="0"/>
              </a:ext>
            </a:extLst>
          </a:blip>
          <a:srcRect l="6421" t="16203" r="11475" b="10175"/>
          <a:stretch>
            <a:fillRect/>
          </a:stretch>
        </p:blipFill>
        <p:spPr>
          <a:xfrm>
            <a:off x="5379610" y="1679008"/>
            <a:ext cx="4902828" cy="2931164"/>
          </a:xfrm>
          <a:custGeom>
            <a:avLst/>
            <a:gdLst>
              <a:gd name="connsiteX0" fmla="*/ 0 w 4902828"/>
              <a:gd name="connsiteY0" fmla="*/ 0 h 2931164"/>
              <a:gd name="connsiteX1" fmla="*/ 4902828 w 4902828"/>
              <a:gd name="connsiteY1" fmla="*/ 0 h 2931164"/>
              <a:gd name="connsiteX2" fmla="*/ 4902828 w 4902828"/>
              <a:gd name="connsiteY2" fmla="*/ 2931164 h 2931164"/>
              <a:gd name="connsiteX3" fmla="*/ 0 w 4902828"/>
              <a:gd name="connsiteY3" fmla="*/ 2931164 h 2931164"/>
            </a:gdLst>
            <a:ahLst/>
            <a:cxnLst>
              <a:cxn ang="0">
                <a:pos x="connsiteX0" y="connsiteY0"/>
              </a:cxn>
              <a:cxn ang="0">
                <a:pos x="connsiteX1" y="connsiteY1"/>
              </a:cxn>
              <a:cxn ang="0">
                <a:pos x="connsiteX2" y="connsiteY2"/>
              </a:cxn>
              <a:cxn ang="0">
                <a:pos x="connsiteX3" y="connsiteY3"/>
              </a:cxn>
            </a:cxnLst>
            <a:rect l="l" t="t" r="r" b="b"/>
            <a:pathLst>
              <a:path w="4902828" h="2931164">
                <a:moveTo>
                  <a:pt x="0" y="0"/>
                </a:moveTo>
                <a:lnTo>
                  <a:pt x="4902828" y="0"/>
                </a:lnTo>
                <a:lnTo>
                  <a:pt x="4902828" y="2931164"/>
                </a:lnTo>
                <a:lnTo>
                  <a:pt x="0" y="2931164"/>
                </a:lnTo>
                <a:close/>
              </a:path>
            </a:pathLst>
          </a:custGeom>
        </p:spPr>
      </p:pic>
      <p:grpSp>
        <p:nvGrpSpPr>
          <p:cNvPr id="14" name="íṥḻíde"/>
          <p:cNvGrpSpPr/>
          <p:nvPr/>
        </p:nvGrpSpPr>
        <p:grpSpPr>
          <a:xfrm>
            <a:off x="4660088" y="4809750"/>
            <a:ext cx="6361148" cy="133450"/>
            <a:chOff x="-1348120" y="5697664"/>
            <a:chExt cx="9361040" cy="187522"/>
          </a:xfrm>
        </p:grpSpPr>
        <p:sp>
          <p:nvSpPr>
            <p:cNvPr id="22" name="iṡliḓé"/>
            <p:cNvSpPr/>
            <p:nvPr/>
          </p:nvSpPr>
          <p:spPr>
            <a:xfrm flipV="1">
              <a:off x="-1348120" y="5848610"/>
              <a:ext cx="9361040" cy="36576"/>
            </a:xfrm>
            <a:prstGeom prst="trapezoid">
              <a:avLst>
                <a:gd name="adj" fmla="val 814192"/>
              </a:avLst>
            </a:prstGeom>
            <a:solidFill>
              <a:srgbClr val="808080"/>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rmAutofit fontScale="25000" lnSpcReduction="20000"/>
            </a:bodyPr>
            <a:lstStyle/>
            <a:p>
              <a:pPr algn="ctr"/>
              <a:endParaRPr lang="en-US" sz="1090"/>
            </a:p>
          </p:txBody>
        </p:sp>
        <p:sp>
          <p:nvSpPr>
            <p:cNvPr id="23" name="ïṣ1ïḍê"/>
            <p:cNvSpPr/>
            <p:nvPr/>
          </p:nvSpPr>
          <p:spPr>
            <a:xfrm>
              <a:off x="-1348120" y="5697664"/>
              <a:ext cx="9361040" cy="151092"/>
            </a:xfrm>
            <a:prstGeom prst="rect">
              <a:avLst/>
            </a:prstGeom>
            <a:solidFill>
              <a:srgbClr val="DDDDDD"/>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rmAutofit fontScale="25000" lnSpcReduction="20000"/>
            </a:bodyPr>
            <a:lstStyle/>
            <a:p>
              <a:pPr algn="ctr"/>
              <a:endParaRPr lang="en-US" sz="1090"/>
            </a:p>
          </p:txBody>
        </p:sp>
      </p:grpSp>
      <p:grpSp>
        <p:nvGrpSpPr>
          <p:cNvPr id="15" name="íŝ1îďé"/>
          <p:cNvGrpSpPr/>
          <p:nvPr/>
        </p:nvGrpSpPr>
        <p:grpSpPr>
          <a:xfrm>
            <a:off x="5201921" y="1483040"/>
            <a:ext cx="5277482" cy="3344799"/>
            <a:chOff x="-375492" y="1139528"/>
            <a:chExt cx="7415785" cy="4700016"/>
          </a:xfrm>
        </p:grpSpPr>
        <p:grpSp>
          <p:nvGrpSpPr>
            <p:cNvPr id="17" name="îŝḻïḑe"/>
            <p:cNvGrpSpPr/>
            <p:nvPr/>
          </p:nvGrpSpPr>
          <p:grpSpPr>
            <a:xfrm>
              <a:off x="-375492" y="1139528"/>
              <a:ext cx="7415785" cy="4700016"/>
              <a:chOff x="-375492" y="1139528"/>
              <a:chExt cx="7415785" cy="4700016"/>
            </a:xfrm>
          </p:grpSpPr>
          <p:sp>
            <p:nvSpPr>
              <p:cNvPr id="19" name="iş1ïḍè"/>
              <p:cNvSpPr/>
              <p:nvPr/>
            </p:nvSpPr>
            <p:spPr>
              <a:xfrm>
                <a:off x="-375492" y="1139528"/>
                <a:ext cx="7415784" cy="4700016"/>
              </a:xfrm>
              <a:custGeom>
                <a:avLst/>
                <a:gdLst>
                  <a:gd name="connsiteX0" fmla="*/ 224028 w 7415784"/>
                  <a:gd name="connsiteY0" fmla="*/ 269748 h 4700016"/>
                  <a:gd name="connsiteX1" fmla="*/ 224028 w 7415784"/>
                  <a:gd name="connsiteY1" fmla="*/ 4430268 h 4700016"/>
                  <a:gd name="connsiteX2" fmla="*/ 7191756 w 7415784"/>
                  <a:gd name="connsiteY2" fmla="*/ 4430268 h 4700016"/>
                  <a:gd name="connsiteX3" fmla="*/ 7191756 w 7415784"/>
                  <a:gd name="connsiteY3" fmla="*/ 269748 h 4700016"/>
                  <a:gd name="connsiteX4" fmla="*/ 266867 w 7415784"/>
                  <a:gd name="connsiteY4" fmla="*/ 0 h 4700016"/>
                  <a:gd name="connsiteX5" fmla="*/ 7148917 w 7415784"/>
                  <a:gd name="connsiteY5" fmla="*/ 0 h 4700016"/>
                  <a:gd name="connsiteX6" fmla="*/ 7415784 w 7415784"/>
                  <a:gd name="connsiteY6" fmla="*/ 266867 h 4700016"/>
                  <a:gd name="connsiteX7" fmla="*/ 7415784 w 7415784"/>
                  <a:gd name="connsiteY7" fmla="*/ 4433149 h 4700016"/>
                  <a:gd name="connsiteX8" fmla="*/ 7148917 w 7415784"/>
                  <a:gd name="connsiteY8" fmla="*/ 4700016 h 4700016"/>
                  <a:gd name="connsiteX9" fmla="*/ 266867 w 7415784"/>
                  <a:gd name="connsiteY9" fmla="*/ 4700016 h 4700016"/>
                  <a:gd name="connsiteX10" fmla="*/ 0 w 7415784"/>
                  <a:gd name="connsiteY10" fmla="*/ 4433149 h 4700016"/>
                  <a:gd name="connsiteX11" fmla="*/ 0 w 7415784"/>
                  <a:gd name="connsiteY11" fmla="*/ 266867 h 4700016"/>
                  <a:gd name="connsiteX12" fmla="*/ 266867 w 7415784"/>
                  <a:gd name="connsiteY12" fmla="*/ 0 h 470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5784" h="4700016">
                    <a:moveTo>
                      <a:pt x="224028" y="269748"/>
                    </a:moveTo>
                    <a:lnTo>
                      <a:pt x="224028" y="4430268"/>
                    </a:lnTo>
                    <a:lnTo>
                      <a:pt x="7191756" y="4430268"/>
                    </a:lnTo>
                    <a:lnTo>
                      <a:pt x="7191756" y="269748"/>
                    </a:lnTo>
                    <a:close/>
                    <a:moveTo>
                      <a:pt x="266867" y="0"/>
                    </a:moveTo>
                    <a:lnTo>
                      <a:pt x="7148917" y="0"/>
                    </a:lnTo>
                    <a:cubicBezTo>
                      <a:pt x="7296304" y="0"/>
                      <a:pt x="7415784" y="119480"/>
                      <a:pt x="7415784" y="266867"/>
                    </a:cubicBezTo>
                    <a:lnTo>
                      <a:pt x="7415784" y="4433149"/>
                    </a:lnTo>
                    <a:cubicBezTo>
                      <a:pt x="7415784" y="4580536"/>
                      <a:pt x="7296304" y="4700016"/>
                      <a:pt x="7148917" y="4700016"/>
                    </a:cubicBezTo>
                    <a:lnTo>
                      <a:pt x="266867" y="4700016"/>
                    </a:lnTo>
                    <a:cubicBezTo>
                      <a:pt x="119480" y="4700016"/>
                      <a:pt x="0" y="4580536"/>
                      <a:pt x="0" y="4433149"/>
                    </a:cubicBezTo>
                    <a:lnTo>
                      <a:pt x="0" y="266867"/>
                    </a:lnTo>
                    <a:cubicBezTo>
                      <a:pt x="0" y="119480"/>
                      <a:pt x="119480" y="0"/>
                      <a:pt x="266867" y="0"/>
                    </a:cubicBezTo>
                    <a:close/>
                  </a:path>
                </a:pathLst>
              </a:cu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rmAutofit/>
              </a:bodyPr>
              <a:lstStyle/>
              <a:p>
                <a:pPr algn="ctr"/>
                <a:endParaRPr lang="en-US" sz="1090"/>
              </a:p>
            </p:txBody>
          </p:sp>
          <p:sp>
            <p:nvSpPr>
              <p:cNvPr id="20" name="î$ľiḓê"/>
              <p:cNvSpPr/>
              <p:nvPr/>
            </p:nvSpPr>
            <p:spPr>
              <a:xfrm>
                <a:off x="-358011" y="1160080"/>
                <a:ext cx="7380820" cy="4658913"/>
              </a:xfrm>
              <a:custGeom>
                <a:avLst/>
                <a:gdLst>
                  <a:gd name="connsiteX0" fmla="*/ 252028 w 7380820"/>
                  <a:gd name="connsiteY0" fmla="*/ 295230 h 4658912"/>
                  <a:gd name="connsiteX1" fmla="*/ 252028 w 7380820"/>
                  <a:gd name="connsiteY1" fmla="*/ 4363682 h 4658912"/>
                  <a:gd name="connsiteX2" fmla="*/ 7128792 w 7380820"/>
                  <a:gd name="connsiteY2" fmla="*/ 4363682 h 4658912"/>
                  <a:gd name="connsiteX3" fmla="*/ 7128792 w 7380820"/>
                  <a:gd name="connsiteY3" fmla="*/ 295230 h 4658912"/>
                  <a:gd name="connsiteX4" fmla="*/ 264533 w 7380820"/>
                  <a:gd name="connsiteY4" fmla="*/ 0 h 4658912"/>
                  <a:gd name="connsiteX5" fmla="*/ 7116287 w 7380820"/>
                  <a:gd name="connsiteY5" fmla="*/ 0 h 4658912"/>
                  <a:gd name="connsiteX6" fmla="*/ 7380820 w 7380820"/>
                  <a:gd name="connsiteY6" fmla="*/ 264533 h 4658912"/>
                  <a:gd name="connsiteX7" fmla="*/ 7380820 w 7380820"/>
                  <a:gd name="connsiteY7" fmla="*/ 4394379 h 4658912"/>
                  <a:gd name="connsiteX8" fmla="*/ 7116287 w 7380820"/>
                  <a:gd name="connsiteY8" fmla="*/ 4658912 h 4658912"/>
                  <a:gd name="connsiteX9" fmla="*/ 264533 w 7380820"/>
                  <a:gd name="connsiteY9" fmla="*/ 4658912 h 4658912"/>
                  <a:gd name="connsiteX10" fmla="*/ 0 w 7380820"/>
                  <a:gd name="connsiteY10" fmla="*/ 4394379 h 4658912"/>
                  <a:gd name="connsiteX11" fmla="*/ 0 w 7380820"/>
                  <a:gd name="connsiteY11" fmla="*/ 264533 h 4658912"/>
                  <a:gd name="connsiteX12" fmla="*/ 264533 w 7380820"/>
                  <a:gd name="connsiteY12" fmla="*/ 0 h 465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80820" h="4658912">
                    <a:moveTo>
                      <a:pt x="252028" y="295230"/>
                    </a:moveTo>
                    <a:lnTo>
                      <a:pt x="252028" y="4363682"/>
                    </a:lnTo>
                    <a:lnTo>
                      <a:pt x="7128792" y="4363682"/>
                    </a:lnTo>
                    <a:lnTo>
                      <a:pt x="7128792" y="295230"/>
                    </a:lnTo>
                    <a:close/>
                    <a:moveTo>
                      <a:pt x="264533" y="0"/>
                    </a:moveTo>
                    <a:lnTo>
                      <a:pt x="7116287" y="0"/>
                    </a:lnTo>
                    <a:cubicBezTo>
                      <a:pt x="7262385" y="0"/>
                      <a:pt x="7380820" y="118435"/>
                      <a:pt x="7380820" y="264533"/>
                    </a:cubicBezTo>
                    <a:lnTo>
                      <a:pt x="7380820" y="4394379"/>
                    </a:lnTo>
                    <a:cubicBezTo>
                      <a:pt x="7380820" y="4540477"/>
                      <a:pt x="7262385" y="4658912"/>
                      <a:pt x="7116287" y="4658912"/>
                    </a:cubicBezTo>
                    <a:lnTo>
                      <a:pt x="264533" y="4658912"/>
                    </a:lnTo>
                    <a:cubicBezTo>
                      <a:pt x="118435" y="4658912"/>
                      <a:pt x="0" y="4540477"/>
                      <a:pt x="0" y="4394379"/>
                    </a:cubicBezTo>
                    <a:lnTo>
                      <a:pt x="0" y="264533"/>
                    </a:lnTo>
                    <a:cubicBezTo>
                      <a:pt x="0" y="118435"/>
                      <a:pt x="118435" y="0"/>
                      <a:pt x="264533" y="0"/>
                    </a:cubicBezTo>
                    <a:close/>
                  </a:path>
                </a:pathLst>
              </a:cu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rmAutofit/>
              </a:bodyPr>
              <a:lstStyle/>
              <a:p>
                <a:pPr algn="ctr"/>
                <a:endParaRPr lang="en-US" sz="1090" dirty="0"/>
              </a:p>
            </p:txBody>
          </p:sp>
          <p:sp>
            <p:nvSpPr>
              <p:cNvPr id="21" name="ïṩḻîḑé" hidden="1"/>
              <p:cNvSpPr/>
              <p:nvPr/>
            </p:nvSpPr>
            <p:spPr>
              <a:xfrm>
                <a:off x="4509683" y="1139528"/>
                <a:ext cx="2530610" cy="4700016"/>
              </a:xfrm>
              <a:custGeom>
                <a:avLst/>
                <a:gdLst>
                  <a:gd name="connsiteX0" fmla="*/ 0 w 2530610"/>
                  <a:gd name="connsiteY0" fmla="*/ 0 h 4700016"/>
                  <a:gd name="connsiteX1" fmla="*/ 2263743 w 2530610"/>
                  <a:gd name="connsiteY1" fmla="*/ 0 h 4700016"/>
                  <a:gd name="connsiteX2" fmla="*/ 2530610 w 2530610"/>
                  <a:gd name="connsiteY2" fmla="*/ 266867 h 4700016"/>
                  <a:gd name="connsiteX3" fmla="*/ 2530610 w 2530610"/>
                  <a:gd name="connsiteY3" fmla="*/ 4433149 h 4700016"/>
                  <a:gd name="connsiteX4" fmla="*/ 2263743 w 2530610"/>
                  <a:gd name="connsiteY4" fmla="*/ 4700016 h 4700016"/>
                  <a:gd name="connsiteX5" fmla="*/ 1961175 w 2530610"/>
                  <a:gd name="connsiteY5" fmla="*/ 4700016 h 470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0610" h="4700016">
                    <a:moveTo>
                      <a:pt x="0" y="0"/>
                    </a:moveTo>
                    <a:lnTo>
                      <a:pt x="2263743" y="0"/>
                    </a:lnTo>
                    <a:cubicBezTo>
                      <a:pt x="2411130" y="0"/>
                      <a:pt x="2530610" y="119480"/>
                      <a:pt x="2530610" y="266867"/>
                    </a:cubicBezTo>
                    <a:lnTo>
                      <a:pt x="2530610" y="4433149"/>
                    </a:lnTo>
                    <a:cubicBezTo>
                      <a:pt x="2530610" y="4580536"/>
                      <a:pt x="2411130" y="4700016"/>
                      <a:pt x="2263743" y="4700016"/>
                    </a:cubicBezTo>
                    <a:lnTo>
                      <a:pt x="1961175" y="4700016"/>
                    </a:lnTo>
                    <a:close/>
                  </a:path>
                </a:pathLst>
              </a:custGeom>
              <a:gradFill>
                <a:gsLst>
                  <a:gs pos="0">
                    <a:srgbClr val="FFFFFF">
                      <a:alpha val="30000"/>
                    </a:srgbClr>
                  </a:gs>
                  <a:gs pos="100000">
                    <a:srgbClr val="FFFFFF">
                      <a:alpha val="0"/>
                    </a:srgb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rmAutofit/>
              </a:bodyPr>
              <a:lstStyle/>
              <a:p>
                <a:pPr algn="ctr"/>
                <a:endParaRPr lang="en-US" sz="1090" dirty="0"/>
              </a:p>
            </p:txBody>
          </p:sp>
        </p:grpSp>
        <p:sp>
          <p:nvSpPr>
            <p:cNvPr id="18" name="îsļiďè"/>
            <p:cNvSpPr/>
            <p:nvPr/>
          </p:nvSpPr>
          <p:spPr>
            <a:xfrm>
              <a:off x="3260392" y="1241052"/>
              <a:ext cx="144016" cy="144016"/>
            </a:xfrm>
            <a:prstGeom prst="ellipse">
              <a:avLst/>
            </a:prstGeom>
            <a:gradFill flip="none" rotWithShape="1">
              <a:gsLst>
                <a:gs pos="17000">
                  <a:schemeClr val="tx1"/>
                </a:gs>
                <a:gs pos="34000">
                  <a:srgbClr val="000000">
                    <a:lumMod val="84000"/>
                    <a:lumOff val="16000"/>
                  </a:srgbClr>
                </a:gs>
                <a:gs pos="100000">
                  <a:schemeClr val="bg1">
                    <a:lumMod val="50000"/>
                    <a:lumOff val="5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rmAutofit fontScale="25000" lnSpcReduction="20000"/>
            </a:bodyPr>
            <a:lstStyle/>
            <a:p>
              <a:pPr algn="ctr"/>
              <a:endParaRPr lang="en-US" sz="1090"/>
            </a:p>
          </p:txBody>
        </p:sp>
      </p:grpSp>
      <p:grpSp>
        <p:nvGrpSpPr>
          <p:cNvPr id="8" name="ïsľídé"/>
          <p:cNvGrpSpPr/>
          <p:nvPr/>
        </p:nvGrpSpPr>
        <p:grpSpPr>
          <a:xfrm>
            <a:off x="787400" y="2590276"/>
            <a:ext cx="603250" cy="0"/>
            <a:chOff x="7150100" y="3662052"/>
            <a:chExt cx="603250" cy="0"/>
          </a:xfrm>
        </p:grpSpPr>
        <p:cxnSp>
          <p:nvCxnSpPr>
            <p:cNvPr id="11" name="直接连接符 10"/>
            <p:cNvCxnSpPr/>
            <p:nvPr/>
          </p:nvCxnSpPr>
          <p:spPr>
            <a:xfrm>
              <a:off x="7150100" y="3662052"/>
              <a:ext cx="336550" cy="0"/>
            </a:xfrm>
            <a:prstGeom prst="line">
              <a:avLst/>
            </a:prstGeom>
            <a:ln w="635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7620000" y="3662052"/>
              <a:ext cx="0" cy="0"/>
            </a:xfrm>
            <a:prstGeom prst="line">
              <a:avLst/>
            </a:prstGeom>
            <a:ln w="635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753350" y="3662052"/>
              <a:ext cx="0" cy="0"/>
            </a:xfrm>
            <a:prstGeom prst="line">
              <a:avLst/>
            </a:prstGeom>
            <a:ln w="63500" cap="rnd">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0" name="íş1ïḓè"/>
          <p:cNvSpPr/>
          <p:nvPr/>
        </p:nvSpPr>
        <p:spPr>
          <a:xfrm>
            <a:off x="673100" y="4479715"/>
            <a:ext cx="1761628" cy="463485"/>
          </a:xfrm>
          <a:prstGeom prst="roundRect">
            <a:avLst>
              <a:gd name="adj" fmla="val 50000"/>
            </a:avLst>
          </a:prstGeom>
          <a:solidFill>
            <a:schemeClr val="accent1"/>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r>
              <a:rPr lang="zh-CN" altLang="en-US" sz="2000" dirty="0">
                <a:solidFill>
                  <a:schemeClr val="bg1"/>
                </a:solidFill>
                <a:latin typeface="阿里巴巴普惠体 B" panose="00020600040101010101" pitchFamily="18" charset="-122"/>
                <a:ea typeface="阿里巴巴普惠体 B" panose="00020600040101010101" pitchFamily="18" charset="-122"/>
              </a:rPr>
              <a:t>关键词</a:t>
            </a:r>
            <a:endParaRPr sz="2000" dirty="0">
              <a:solidFill>
                <a:schemeClr val="bg1"/>
              </a:solidFill>
              <a:latin typeface="阿里巴巴普惠体 B" panose="00020600040101010101" pitchFamily="18" charset="-122"/>
              <a:ea typeface="阿里巴巴普惠体 B" panose="00020600040101010101" pitchFamily="18" charset="-122"/>
            </a:endParaRPr>
          </a:p>
        </p:txBody>
      </p:sp>
      <p:sp>
        <p:nvSpPr>
          <p:cNvPr id="24" name="文本框 23"/>
          <p:cNvSpPr txBox="1"/>
          <p:nvPr/>
        </p:nvSpPr>
        <p:spPr>
          <a:xfrm>
            <a:off x="673101" y="1424178"/>
            <a:ext cx="3213100" cy="953135"/>
          </a:xfrm>
          <a:prstGeom prst="rect">
            <a:avLst/>
          </a:prstGeom>
          <a:noFill/>
        </p:spPr>
        <p:txBody>
          <a:bodyPr wrap="square" rtlCol="0">
            <a:spAutoFit/>
          </a:bodyPr>
          <a:lstStyle/>
          <a:p>
            <a:r>
              <a:rPr lang="zh-CN" altLang="en-US" sz="2800" dirty="0">
                <a:solidFill>
                  <a:schemeClr val="accent1"/>
                </a:solidFill>
                <a:latin typeface="阿里巴巴普惠体 B" panose="00020600040101010101" pitchFamily="18" charset="-122"/>
                <a:ea typeface="阿里巴巴普惠体 B" panose="00020600040101010101" pitchFamily="18" charset="-122"/>
              </a:rPr>
              <a:t>请在这里输入本页的核心观点</a:t>
            </a:r>
          </a:p>
        </p:txBody>
      </p:sp>
      <p:sp>
        <p:nvSpPr>
          <p:cNvPr id="25" name="išľîḑè"/>
          <p:cNvSpPr/>
          <p:nvPr/>
        </p:nvSpPr>
        <p:spPr bwMode="auto">
          <a:xfrm>
            <a:off x="673100" y="2787173"/>
            <a:ext cx="3536950" cy="1626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600" dirty="0">
                <a:solidFill>
                  <a:schemeClr val="tx1">
                    <a:lumMod val="50000"/>
                    <a:lumOff val="50000"/>
                  </a:schemeClr>
                </a:solidFill>
                <a:latin typeface="+mn-ea"/>
              </a:rPr>
              <a:t>在此处输入内容在此处输入内容在此处输入内容在此处输入内容在此处输入内容此处输入内容</a:t>
            </a:r>
          </a:p>
        </p:txBody>
      </p:sp>
      <p:sp>
        <p:nvSpPr>
          <p:cNvPr id="26" name="išľîḑè"/>
          <p:cNvSpPr/>
          <p:nvPr/>
        </p:nvSpPr>
        <p:spPr bwMode="auto">
          <a:xfrm>
            <a:off x="8247855" y="5087323"/>
            <a:ext cx="3296445" cy="1626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400" dirty="0">
                <a:solidFill>
                  <a:schemeClr val="bg1">
                    <a:lumMod val="95000"/>
                  </a:schemeClr>
                </a:solidFill>
                <a:latin typeface="+mn-ea"/>
              </a:rPr>
              <a:t>在此处输入内容在此处输入内容在此处输入内容在此处输入内容在此处输入内容此处输入内容</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idx="10"/>
          </p:nvPr>
        </p:nvSpPr>
        <p:spPr/>
        <p:txBody>
          <a:bodyPr/>
          <a:lstStyle/>
          <a:p>
            <a:r>
              <a:rPr kumimoji="1" lang="zh-CN" altLang="en-US" dirty="0">
                <a:solidFill>
                  <a:schemeClr val="bg1"/>
                </a:solidFill>
                <a:effectLst>
                  <a:outerShdw blurRad="127000" dist="63500" dir="8100000" algn="tr" rotWithShape="0">
                    <a:prstClr val="black">
                      <a:alpha val="50000"/>
                    </a:prstClr>
                  </a:outerShdw>
                </a:effectLst>
                <a:latin typeface="阿里巴巴普惠体 B" panose="00020600040101010101" pitchFamily="18" charset="-122"/>
                <a:ea typeface="阿里巴巴普惠体 B" panose="00020600040101010101" pitchFamily="18" charset="-122"/>
                <a:sym typeface="+mn-ea"/>
              </a:rPr>
              <a:t>公司简介</a:t>
            </a:r>
          </a:p>
        </p:txBody>
      </p:sp>
      <p:sp>
        <p:nvSpPr>
          <p:cNvPr id="13" name="文本占位符 12"/>
          <p:cNvSpPr>
            <a:spLocks noGrp="1"/>
          </p:cNvSpPr>
          <p:nvPr>
            <p:ph type="body" sz="quarter" idx="11"/>
          </p:nvPr>
        </p:nvSpPr>
        <p:spPr/>
        <p:txBody>
          <a:bodyPr/>
          <a:lstStyle/>
          <a:p>
            <a:r>
              <a:rPr kumimoji="1" lang="zh-CN" altLang="en-US" dirty="0">
                <a:solidFill>
                  <a:schemeClr val="bg1"/>
                </a:solidFill>
                <a:effectLst>
                  <a:outerShdw blurRad="127000" dist="63500" dir="8100000" algn="tr" rotWithShape="0">
                    <a:prstClr val="black">
                      <a:alpha val="50000"/>
                    </a:prstClr>
                  </a:outerShdw>
                </a:effectLst>
                <a:latin typeface="阿里巴巴普惠体 B" panose="00020600040101010101" pitchFamily="18" charset="-122"/>
                <a:ea typeface="阿里巴巴普惠体 B" panose="00020600040101010101" pitchFamily="18" charset="-122"/>
                <a:sym typeface="+mn-ea"/>
              </a:rPr>
              <a:t>产品服务</a:t>
            </a:r>
            <a:endParaRPr kumimoji="1" lang="zh-CN" altLang="en-US" dirty="0">
              <a:solidFill>
                <a:schemeClr val="bg1"/>
              </a:solidFill>
              <a:effectLst>
                <a:outerShdw blurRad="127000" dist="63500" dir="8100000" algn="tr" rotWithShape="0">
                  <a:prstClr val="black">
                    <a:alpha val="50000"/>
                  </a:prstClr>
                </a:outerShdw>
              </a:effectLst>
              <a:latin typeface="阿里巴巴普惠体 B" panose="00020600040101010101" pitchFamily="18" charset="-122"/>
              <a:ea typeface="阿里巴巴普惠体 B" panose="00020600040101010101" pitchFamily="18" charset="-122"/>
            </a:endParaRPr>
          </a:p>
          <a:p>
            <a:endParaRPr lang="zh-CN" altLang="en-US" dirty="0">
              <a:latin typeface="阿里巴巴普惠体 B" panose="00020600040101010101" pitchFamily="18" charset="-122"/>
              <a:ea typeface="阿里巴巴普惠体 B" panose="00020600040101010101" pitchFamily="18" charset="-122"/>
            </a:endParaRPr>
          </a:p>
        </p:txBody>
      </p:sp>
      <p:sp>
        <p:nvSpPr>
          <p:cNvPr id="14" name="文本占位符 13"/>
          <p:cNvSpPr>
            <a:spLocks noGrp="1"/>
          </p:cNvSpPr>
          <p:nvPr>
            <p:ph type="body" sz="quarter" idx="12"/>
          </p:nvPr>
        </p:nvSpPr>
        <p:spPr/>
        <p:txBody>
          <a:bodyPr/>
          <a:lstStyle/>
          <a:p>
            <a:r>
              <a:rPr kumimoji="1" lang="zh-CN" altLang="en-US" dirty="0">
                <a:solidFill>
                  <a:schemeClr val="bg1"/>
                </a:solidFill>
                <a:effectLst>
                  <a:outerShdw blurRad="127000" dist="63500" dir="8100000" algn="tr" rotWithShape="0">
                    <a:prstClr val="black">
                      <a:alpha val="50000"/>
                    </a:prstClr>
                  </a:outerShdw>
                </a:effectLst>
                <a:latin typeface="阿里巴巴普惠体 B" panose="00020600040101010101" pitchFamily="18" charset="-122"/>
                <a:ea typeface="阿里巴巴普惠体 B" panose="00020600040101010101" pitchFamily="18" charset="-122"/>
                <a:sym typeface="+mn-ea"/>
              </a:rPr>
              <a:t>核心优势</a:t>
            </a:r>
            <a:endParaRPr kumimoji="1" lang="zh-CN" altLang="en-US" dirty="0">
              <a:solidFill>
                <a:schemeClr val="bg1"/>
              </a:solidFill>
              <a:effectLst>
                <a:outerShdw blurRad="127000" dist="63500" dir="8100000" algn="tr" rotWithShape="0">
                  <a:prstClr val="black">
                    <a:alpha val="50000"/>
                  </a:prstClr>
                </a:outerShdw>
              </a:effectLst>
              <a:latin typeface="阿里巴巴普惠体 B" panose="00020600040101010101" pitchFamily="18" charset="-122"/>
              <a:ea typeface="阿里巴巴普惠体 B" panose="00020600040101010101" pitchFamily="18" charset="-122"/>
            </a:endParaRPr>
          </a:p>
          <a:p>
            <a:endParaRPr lang="zh-CN" altLang="en-US" dirty="0">
              <a:latin typeface="阿里巴巴普惠体 B" panose="00020600040101010101" pitchFamily="18" charset="-122"/>
              <a:ea typeface="阿里巴巴普惠体 B" panose="00020600040101010101" pitchFamily="18" charset="-122"/>
            </a:endParaRPr>
          </a:p>
        </p:txBody>
      </p:sp>
      <p:sp>
        <p:nvSpPr>
          <p:cNvPr id="15" name="文本占位符 14"/>
          <p:cNvSpPr>
            <a:spLocks noGrp="1"/>
          </p:cNvSpPr>
          <p:nvPr>
            <p:ph type="body" sz="quarter" idx="13"/>
          </p:nvPr>
        </p:nvSpPr>
        <p:spPr/>
        <p:txBody>
          <a:bodyPr/>
          <a:lstStyle/>
          <a:p>
            <a:r>
              <a:rPr kumimoji="1" lang="zh-CN" altLang="en-US" dirty="0">
                <a:solidFill>
                  <a:schemeClr val="bg1"/>
                </a:solidFill>
                <a:effectLst>
                  <a:outerShdw blurRad="127000" dist="63500" dir="8100000" algn="tr" rotWithShape="0">
                    <a:prstClr val="black">
                      <a:alpha val="50000"/>
                    </a:prstClr>
                  </a:outerShdw>
                </a:effectLst>
                <a:latin typeface="阿里巴巴普惠体 B" panose="00020600040101010101" pitchFamily="18" charset="-122"/>
                <a:ea typeface="阿里巴巴普惠体 B" panose="00020600040101010101" pitchFamily="18" charset="-122"/>
                <a:sym typeface="+mn-ea"/>
              </a:rPr>
              <a:t>社会认可</a:t>
            </a:r>
            <a:endParaRPr kumimoji="1" lang="zh-CN" altLang="en-US" dirty="0">
              <a:solidFill>
                <a:schemeClr val="bg1"/>
              </a:solidFill>
              <a:effectLst>
                <a:outerShdw blurRad="127000" dist="63500" dir="8100000" algn="tr" rotWithShape="0">
                  <a:prstClr val="black">
                    <a:alpha val="50000"/>
                  </a:prstClr>
                </a:outerShdw>
              </a:effectLst>
              <a:latin typeface="阿里巴巴普惠体 B" panose="00020600040101010101" pitchFamily="18" charset="-122"/>
              <a:ea typeface="阿里巴巴普惠体 B" panose="00020600040101010101" pitchFamily="18" charset="-122"/>
            </a:endParaRPr>
          </a:p>
          <a:p>
            <a:endParaRPr lang="zh-CN" altLang="en-US" dirty="0">
              <a:latin typeface="阿里巴巴普惠体 B" panose="00020600040101010101" pitchFamily="18" charset="-122"/>
              <a:ea typeface="阿里巴巴普惠体 B" panose="00020600040101010101" pitchFamily="18"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îṧḷïḓé"/>
          <p:cNvSpPr/>
          <p:nvPr/>
        </p:nvSpPr>
        <p:spPr>
          <a:xfrm>
            <a:off x="1702693" y="0"/>
            <a:ext cx="839700" cy="6108673"/>
          </a:xfrm>
          <a:prstGeom prst="rect">
            <a:avLst/>
          </a:prstGeom>
          <a:solidFill>
            <a:schemeClr val="accent1"/>
          </a:solidFill>
          <a:ln>
            <a:noFill/>
          </a:ln>
        </p:spPr>
        <p:txBody>
          <a:bodyPr spcFirstLastPara="1" wrap="square" lIns="91440" tIns="45720" rIns="91440" bIns="45720" anchor="ctr" anchorCtr="0">
            <a:normAutofit/>
          </a:bodyPr>
          <a:lstStyle/>
          <a:p>
            <a:pPr marL="0" lvl="0" indent="0" algn="l" rtl="0">
              <a:spcBef>
                <a:spcPts val="0"/>
              </a:spcBef>
              <a:spcAft>
                <a:spcPts val="0"/>
              </a:spcAft>
              <a:buNone/>
            </a:pPr>
            <a:endParaRPr/>
          </a:p>
        </p:txBody>
      </p:sp>
      <p:sp>
        <p:nvSpPr>
          <p:cNvPr id="4" name="išḷîdé"/>
          <p:cNvSpPr/>
          <p:nvPr/>
        </p:nvSpPr>
        <p:spPr>
          <a:xfrm>
            <a:off x="1675068" y="6386287"/>
            <a:ext cx="839700" cy="471714"/>
          </a:xfrm>
          <a:prstGeom prst="rect">
            <a:avLst/>
          </a:prstGeom>
          <a:solidFill>
            <a:schemeClr val="bg1">
              <a:lumMod val="85000"/>
            </a:schemeClr>
          </a:solidFill>
          <a:ln>
            <a:noFill/>
          </a:ln>
        </p:spPr>
        <p:txBody>
          <a:bodyPr spcFirstLastPara="1" wrap="square" lIns="91440" tIns="45720" rIns="91440" bIns="45720" anchor="ctr" anchorCtr="0">
            <a:normAutofit/>
          </a:bodyPr>
          <a:lstStyle/>
          <a:p>
            <a:pPr marL="0" lvl="0" indent="0" algn="l" rtl="0">
              <a:spcBef>
                <a:spcPts val="0"/>
              </a:spcBef>
              <a:spcAft>
                <a:spcPts val="0"/>
              </a:spcAft>
              <a:buNone/>
            </a:pPr>
            <a:endParaRPr/>
          </a:p>
        </p:txBody>
      </p:sp>
      <p:sp>
        <p:nvSpPr>
          <p:cNvPr id="30" name="íṡ1ïḋé"/>
          <p:cNvSpPr/>
          <p:nvPr/>
        </p:nvSpPr>
        <p:spPr bwMode="auto">
          <a:xfrm>
            <a:off x="977900" y="1238590"/>
            <a:ext cx="2234035" cy="4380819"/>
          </a:xfrm>
          <a:custGeom>
            <a:avLst/>
            <a:gdLst>
              <a:gd name="T0" fmla="*/ 1432 w 1440"/>
              <a:gd name="T1" fmla="*/ 650 h 2828"/>
              <a:gd name="T2" fmla="*/ 1432 w 1440"/>
              <a:gd name="T3" fmla="*/ 170 h 2828"/>
              <a:gd name="T4" fmla="*/ 1262 w 1440"/>
              <a:gd name="T5" fmla="*/ 0 h 2828"/>
              <a:gd name="T6" fmla="*/ 182 w 1440"/>
              <a:gd name="T7" fmla="*/ 0 h 2828"/>
              <a:gd name="T8" fmla="*/ 12 w 1440"/>
              <a:gd name="T9" fmla="*/ 170 h 2828"/>
              <a:gd name="T10" fmla="*/ 12 w 1440"/>
              <a:gd name="T11" fmla="*/ 375 h 2828"/>
              <a:gd name="T12" fmla="*/ 0 w 1440"/>
              <a:gd name="T13" fmla="*/ 396 h 2828"/>
              <a:gd name="T14" fmla="*/ 0 w 1440"/>
              <a:gd name="T15" fmla="*/ 480 h 2828"/>
              <a:gd name="T16" fmla="*/ 12 w 1440"/>
              <a:gd name="T17" fmla="*/ 501 h 2828"/>
              <a:gd name="T18" fmla="*/ 12 w 1440"/>
              <a:gd name="T19" fmla="*/ 579 h 2828"/>
              <a:gd name="T20" fmla="*/ 0 w 1440"/>
              <a:gd name="T21" fmla="*/ 600 h 2828"/>
              <a:gd name="T22" fmla="*/ 0 w 1440"/>
              <a:gd name="T23" fmla="*/ 780 h 2828"/>
              <a:gd name="T24" fmla="*/ 12 w 1440"/>
              <a:gd name="T25" fmla="*/ 801 h 2828"/>
              <a:gd name="T26" fmla="*/ 12 w 1440"/>
              <a:gd name="T27" fmla="*/ 835 h 2828"/>
              <a:gd name="T28" fmla="*/ 0 w 1440"/>
              <a:gd name="T29" fmla="*/ 856 h 2828"/>
              <a:gd name="T30" fmla="*/ 0 w 1440"/>
              <a:gd name="T31" fmla="*/ 1036 h 2828"/>
              <a:gd name="T32" fmla="*/ 12 w 1440"/>
              <a:gd name="T33" fmla="*/ 1057 h 2828"/>
              <a:gd name="T34" fmla="*/ 12 w 1440"/>
              <a:gd name="T35" fmla="*/ 2658 h 2828"/>
              <a:gd name="T36" fmla="*/ 182 w 1440"/>
              <a:gd name="T37" fmla="*/ 2828 h 2828"/>
              <a:gd name="T38" fmla="*/ 1262 w 1440"/>
              <a:gd name="T39" fmla="*/ 2828 h 2828"/>
              <a:gd name="T40" fmla="*/ 1432 w 1440"/>
              <a:gd name="T41" fmla="*/ 2658 h 2828"/>
              <a:gd name="T42" fmla="*/ 1432 w 1440"/>
              <a:gd name="T43" fmla="*/ 990 h 2828"/>
              <a:gd name="T44" fmla="*/ 1440 w 1440"/>
              <a:gd name="T45" fmla="*/ 972 h 2828"/>
              <a:gd name="T46" fmla="*/ 1440 w 1440"/>
              <a:gd name="T47" fmla="*/ 668 h 2828"/>
              <a:gd name="T48" fmla="*/ 1432 w 1440"/>
              <a:gd name="T49" fmla="*/ 650 h 2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0" h="2828">
                <a:moveTo>
                  <a:pt x="1432" y="650"/>
                </a:moveTo>
                <a:cubicBezTo>
                  <a:pt x="1432" y="170"/>
                  <a:pt x="1432" y="170"/>
                  <a:pt x="1432" y="170"/>
                </a:cubicBezTo>
                <a:cubicBezTo>
                  <a:pt x="1432" y="76"/>
                  <a:pt x="1356" y="0"/>
                  <a:pt x="1262" y="0"/>
                </a:cubicBezTo>
                <a:cubicBezTo>
                  <a:pt x="182" y="0"/>
                  <a:pt x="182" y="0"/>
                  <a:pt x="182" y="0"/>
                </a:cubicBezTo>
                <a:cubicBezTo>
                  <a:pt x="88" y="0"/>
                  <a:pt x="12" y="76"/>
                  <a:pt x="12" y="170"/>
                </a:cubicBezTo>
                <a:cubicBezTo>
                  <a:pt x="12" y="375"/>
                  <a:pt x="12" y="375"/>
                  <a:pt x="12" y="375"/>
                </a:cubicBezTo>
                <a:cubicBezTo>
                  <a:pt x="5" y="379"/>
                  <a:pt x="0" y="387"/>
                  <a:pt x="0" y="396"/>
                </a:cubicBezTo>
                <a:cubicBezTo>
                  <a:pt x="0" y="480"/>
                  <a:pt x="0" y="480"/>
                  <a:pt x="0" y="480"/>
                </a:cubicBezTo>
                <a:cubicBezTo>
                  <a:pt x="0" y="489"/>
                  <a:pt x="5" y="497"/>
                  <a:pt x="12" y="501"/>
                </a:cubicBezTo>
                <a:cubicBezTo>
                  <a:pt x="12" y="579"/>
                  <a:pt x="12" y="579"/>
                  <a:pt x="12" y="579"/>
                </a:cubicBezTo>
                <a:cubicBezTo>
                  <a:pt x="5" y="583"/>
                  <a:pt x="0" y="591"/>
                  <a:pt x="0" y="600"/>
                </a:cubicBezTo>
                <a:cubicBezTo>
                  <a:pt x="0" y="780"/>
                  <a:pt x="0" y="780"/>
                  <a:pt x="0" y="780"/>
                </a:cubicBezTo>
                <a:cubicBezTo>
                  <a:pt x="0" y="789"/>
                  <a:pt x="5" y="797"/>
                  <a:pt x="12" y="801"/>
                </a:cubicBezTo>
                <a:cubicBezTo>
                  <a:pt x="12" y="835"/>
                  <a:pt x="12" y="835"/>
                  <a:pt x="12" y="835"/>
                </a:cubicBezTo>
                <a:cubicBezTo>
                  <a:pt x="5" y="839"/>
                  <a:pt x="0" y="847"/>
                  <a:pt x="0" y="856"/>
                </a:cubicBezTo>
                <a:cubicBezTo>
                  <a:pt x="0" y="1036"/>
                  <a:pt x="0" y="1036"/>
                  <a:pt x="0" y="1036"/>
                </a:cubicBezTo>
                <a:cubicBezTo>
                  <a:pt x="0" y="1045"/>
                  <a:pt x="5" y="1053"/>
                  <a:pt x="12" y="1057"/>
                </a:cubicBezTo>
                <a:cubicBezTo>
                  <a:pt x="12" y="2658"/>
                  <a:pt x="12" y="2658"/>
                  <a:pt x="12" y="2658"/>
                </a:cubicBezTo>
                <a:cubicBezTo>
                  <a:pt x="12" y="2752"/>
                  <a:pt x="88" y="2828"/>
                  <a:pt x="182" y="2828"/>
                </a:cubicBezTo>
                <a:cubicBezTo>
                  <a:pt x="1262" y="2828"/>
                  <a:pt x="1262" y="2828"/>
                  <a:pt x="1262" y="2828"/>
                </a:cubicBezTo>
                <a:cubicBezTo>
                  <a:pt x="1356" y="2828"/>
                  <a:pt x="1432" y="2752"/>
                  <a:pt x="1432" y="2658"/>
                </a:cubicBezTo>
                <a:cubicBezTo>
                  <a:pt x="1432" y="990"/>
                  <a:pt x="1432" y="990"/>
                  <a:pt x="1432" y="990"/>
                </a:cubicBezTo>
                <a:cubicBezTo>
                  <a:pt x="1437" y="985"/>
                  <a:pt x="1440" y="979"/>
                  <a:pt x="1440" y="972"/>
                </a:cubicBezTo>
                <a:cubicBezTo>
                  <a:pt x="1440" y="668"/>
                  <a:pt x="1440" y="668"/>
                  <a:pt x="1440" y="668"/>
                </a:cubicBezTo>
                <a:cubicBezTo>
                  <a:pt x="1440" y="661"/>
                  <a:pt x="1437" y="655"/>
                  <a:pt x="1432" y="650"/>
                </a:cubicBezTo>
                <a:close/>
              </a:path>
            </a:pathLst>
          </a:custGeom>
          <a:solidFill>
            <a:schemeClr val="bg1">
              <a:lumMod val="95000"/>
            </a:schemeClr>
          </a:solidFill>
          <a:ln>
            <a:noFill/>
          </a:ln>
        </p:spPr>
        <p:txBody>
          <a:bodyPr vert="horz" wrap="square" lIns="91440" tIns="45720" rIns="91440" bIns="45720" numCol="1" anchor="t" anchorCtr="0" compatLnSpc="1">
            <a:normAutofit/>
          </a:bodyPr>
          <a:lstStyle/>
          <a:p>
            <a:endParaRPr lang="zh-CN" altLang="en-US"/>
          </a:p>
        </p:txBody>
      </p:sp>
      <p:pic>
        <p:nvPicPr>
          <p:cNvPr id="53" name="图片 52">
            <a:extLst>
              <a:ext uri="{FF2B5EF4-FFF2-40B4-BE49-F238E27FC236}">
                <a16:creationId xmlns:a16="http://schemas.microsoft.com/office/drawing/2014/main" id="{52EACC01-AB93-4511-B19E-6DC7988A0079}"/>
              </a:ext>
            </a:extLst>
          </p:cNvPr>
          <p:cNvPicPr>
            <a:picLocks noChangeAspect="1"/>
          </p:cNvPicPr>
          <p:nvPr/>
        </p:nvPicPr>
        <p:blipFill>
          <a:blip r:embed="rId2" cstate="print">
            <a:extLst>
              <a:ext uri="{28A0092B-C50C-407E-A947-70E740481C1C}">
                <a14:useLocalDpi xmlns:a14="http://schemas.microsoft.com/office/drawing/2010/main" val="0"/>
              </a:ext>
            </a:extLst>
          </a:blip>
          <a:srcRect l="31758" t="3725" r="39124" b="2713"/>
          <a:stretch>
            <a:fillRect/>
          </a:stretch>
        </p:blipFill>
        <p:spPr>
          <a:xfrm>
            <a:off x="1113849" y="1328885"/>
            <a:ext cx="1961122" cy="4201244"/>
          </a:xfrm>
          <a:custGeom>
            <a:avLst/>
            <a:gdLst>
              <a:gd name="connsiteX0" fmla="*/ 252898 w 1961122"/>
              <a:gd name="connsiteY0" fmla="*/ 0 h 4201244"/>
              <a:gd name="connsiteX1" fmla="*/ 1708224 w 1961122"/>
              <a:gd name="connsiteY1" fmla="*/ 0 h 4201244"/>
              <a:gd name="connsiteX2" fmla="*/ 1961122 w 1961122"/>
              <a:gd name="connsiteY2" fmla="*/ 252508 h 4201244"/>
              <a:gd name="connsiteX3" fmla="*/ 1961122 w 1961122"/>
              <a:gd name="connsiteY3" fmla="*/ 3948736 h 4201244"/>
              <a:gd name="connsiteX4" fmla="*/ 1708224 w 1961122"/>
              <a:gd name="connsiteY4" fmla="*/ 4201244 h 4201244"/>
              <a:gd name="connsiteX5" fmla="*/ 252898 w 1961122"/>
              <a:gd name="connsiteY5" fmla="*/ 4201244 h 4201244"/>
              <a:gd name="connsiteX6" fmla="*/ 0 w 1961122"/>
              <a:gd name="connsiteY6" fmla="*/ 3948736 h 4201244"/>
              <a:gd name="connsiteX7" fmla="*/ 0 w 1961122"/>
              <a:gd name="connsiteY7" fmla="*/ 252508 h 4201244"/>
              <a:gd name="connsiteX8" fmla="*/ 252898 w 1961122"/>
              <a:gd name="connsiteY8" fmla="*/ 0 h 420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1122" h="4201244">
                <a:moveTo>
                  <a:pt x="252898" y="0"/>
                </a:moveTo>
                <a:cubicBezTo>
                  <a:pt x="1708224" y="0"/>
                  <a:pt x="1708224" y="0"/>
                  <a:pt x="1708224" y="0"/>
                </a:cubicBezTo>
                <a:cubicBezTo>
                  <a:pt x="1847861" y="0"/>
                  <a:pt x="1961122" y="113087"/>
                  <a:pt x="1961122" y="252508"/>
                </a:cubicBezTo>
                <a:cubicBezTo>
                  <a:pt x="1961122" y="3948736"/>
                  <a:pt x="1961122" y="3948736"/>
                  <a:pt x="1961122" y="3948736"/>
                </a:cubicBezTo>
                <a:cubicBezTo>
                  <a:pt x="1961122" y="4088158"/>
                  <a:pt x="1847861" y="4201244"/>
                  <a:pt x="1708224" y="4201244"/>
                </a:cubicBezTo>
                <a:cubicBezTo>
                  <a:pt x="252898" y="4201244"/>
                  <a:pt x="252898" y="4201244"/>
                  <a:pt x="252898" y="4201244"/>
                </a:cubicBezTo>
                <a:cubicBezTo>
                  <a:pt x="113261" y="4201244"/>
                  <a:pt x="0" y="4088158"/>
                  <a:pt x="0" y="3948736"/>
                </a:cubicBezTo>
                <a:cubicBezTo>
                  <a:pt x="0" y="252508"/>
                  <a:pt x="0" y="252508"/>
                  <a:pt x="0" y="252508"/>
                </a:cubicBezTo>
                <a:cubicBezTo>
                  <a:pt x="0" y="113087"/>
                  <a:pt x="113261" y="0"/>
                  <a:pt x="252898" y="0"/>
                </a:cubicBezTo>
                <a:close/>
              </a:path>
            </a:pathLst>
          </a:custGeom>
        </p:spPr>
      </p:pic>
      <p:sp>
        <p:nvSpPr>
          <p:cNvPr id="32" name="íṥḷîḑè"/>
          <p:cNvSpPr/>
          <p:nvPr/>
        </p:nvSpPr>
        <p:spPr bwMode="auto">
          <a:xfrm>
            <a:off x="1610978" y="1318740"/>
            <a:ext cx="967879" cy="174503"/>
          </a:xfrm>
          <a:custGeom>
            <a:avLst/>
            <a:gdLst>
              <a:gd name="T0" fmla="*/ 624 w 624"/>
              <a:gd name="T1" fmla="*/ 0 h 112"/>
              <a:gd name="T2" fmla="*/ 608 w 624"/>
              <a:gd name="T3" fmla="*/ 0 h 112"/>
              <a:gd name="T4" fmla="*/ 600 w 624"/>
              <a:gd name="T5" fmla="*/ 0 h 112"/>
              <a:gd name="T6" fmla="*/ 25 w 624"/>
              <a:gd name="T7" fmla="*/ 0 h 112"/>
              <a:gd name="T8" fmla="*/ 16 w 624"/>
              <a:gd name="T9" fmla="*/ 0 h 112"/>
              <a:gd name="T10" fmla="*/ 0 w 624"/>
              <a:gd name="T11" fmla="*/ 0 h 112"/>
              <a:gd name="T12" fmla="*/ 17 w 624"/>
              <a:gd name="T13" fmla="*/ 16 h 112"/>
              <a:gd name="T14" fmla="*/ 17 w 624"/>
              <a:gd name="T15" fmla="*/ 16 h 112"/>
              <a:gd name="T16" fmla="*/ 128 w 624"/>
              <a:gd name="T17" fmla="*/ 112 h 112"/>
              <a:gd name="T18" fmla="*/ 496 w 624"/>
              <a:gd name="T19" fmla="*/ 112 h 112"/>
              <a:gd name="T20" fmla="*/ 607 w 624"/>
              <a:gd name="T21" fmla="*/ 13 h 112"/>
              <a:gd name="T22" fmla="*/ 624 w 624"/>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4" h="112">
                <a:moveTo>
                  <a:pt x="624" y="0"/>
                </a:moveTo>
                <a:cubicBezTo>
                  <a:pt x="608" y="0"/>
                  <a:pt x="608" y="0"/>
                  <a:pt x="608" y="0"/>
                </a:cubicBezTo>
                <a:cubicBezTo>
                  <a:pt x="600" y="0"/>
                  <a:pt x="600" y="0"/>
                  <a:pt x="600" y="0"/>
                </a:cubicBezTo>
                <a:cubicBezTo>
                  <a:pt x="25" y="0"/>
                  <a:pt x="25" y="0"/>
                  <a:pt x="25" y="0"/>
                </a:cubicBezTo>
                <a:cubicBezTo>
                  <a:pt x="16" y="0"/>
                  <a:pt x="16" y="0"/>
                  <a:pt x="16" y="0"/>
                </a:cubicBezTo>
                <a:cubicBezTo>
                  <a:pt x="0" y="0"/>
                  <a:pt x="0" y="0"/>
                  <a:pt x="0" y="0"/>
                </a:cubicBezTo>
                <a:cubicBezTo>
                  <a:pt x="0" y="0"/>
                  <a:pt x="16" y="0"/>
                  <a:pt x="17" y="16"/>
                </a:cubicBezTo>
                <a:cubicBezTo>
                  <a:pt x="17" y="16"/>
                  <a:pt x="17" y="16"/>
                  <a:pt x="17" y="16"/>
                </a:cubicBezTo>
                <a:cubicBezTo>
                  <a:pt x="25" y="70"/>
                  <a:pt x="72" y="112"/>
                  <a:pt x="128" y="112"/>
                </a:cubicBezTo>
                <a:cubicBezTo>
                  <a:pt x="496" y="112"/>
                  <a:pt x="496" y="112"/>
                  <a:pt x="496" y="112"/>
                </a:cubicBezTo>
                <a:cubicBezTo>
                  <a:pt x="553" y="112"/>
                  <a:pt x="600" y="69"/>
                  <a:pt x="607" y="13"/>
                </a:cubicBezTo>
                <a:cubicBezTo>
                  <a:pt x="615" y="0"/>
                  <a:pt x="624" y="0"/>
                  <a:pt x="624" y="0"/>
                </a:cubicBezTo>
                <a:close/>
              </a:path>
            </a:pathLst>
          </a:custGeom>
          <a:solidFill>
            <a:schemeClr val="bg1">
              <a:lumMod val="95000"/>
            </a:schemeClr>
          </a:solidFill>
          <a:ln>
            <a:noFill/>
          </a:ln>
        </p:spPr>
        <p:txBody>
          <a:bodyPr vert="horz" wrap="square" lIns="91440" tIns="45720" rIns="91440" bIns="45720" numCol="1" anchor="t" anchorCtr="0" compatLnSpc="1">
            <a:normAutofit fontScale="32500" lnSpcReduction="20000"/>
          </a:bodyPr>
          <a:lstStyle/>
          <a:p>
            <a:endParaRPr lang="zh-CN" altLang="en-US"/>
          </a:p>
        </p:txBody>
      </p:sp>
      <p:sp>
        <p:nvSpPr>
          <p:cNvPr id="33" name="ïşľíḑe"/>
          <p:cNvSpPr/>
          <p:nvPr/>
        </p:nvSpPr>
        <p:spPr bwMode="auto">
          <a:xfrm>
            <a:off x="1709389" y="5384034"/>
            <a:ext cx="776130" cy="31452"/>
          </a:xfrm>
          <a:custGeom>
            <a:avLst/>
            <a:gdLst>
              <a:gd name="T0" fmla="*/ 490 w 500"/>
              <a:gd name="T1" fmla="*/ 20 h 20"/>
              <a:gd name="T2" fmla="*/ 10 w 500"/>
              <a:gd name="T3" fmla="*/ 20 h 20"/>
              <a:gd name="T4" fmla="*/ 0 w 500"/>
              <a:gd name="T5" fmla="*/ 10 h 20"/>
              <a:gd name="T6" fmla="*/ 0 w 500"/>
              <a:gd name="T7" fmla="*/ 10 h 20"/>
              <a:gd name="T8" fmla="*/ 10 w 500"/>
              <a:gd name="T9" fmla="*/ 0 h 20"/>
              <a:gd name="T10" fmla="*/ 490 w 500"/>
              <a:gd name="T11" fmla="*/ 0 h 20"/>
              <a:gd name="T12" fmla="*/ 500 w 500"/>
              <a:gd name="T13" fmla="*/ 10 h 20"/>
              <a:gd name="T14" fmla="*/ 500 w 500"/>
              <a:gd name="T15" fmla="*/ 10 h 20"/>
              <a:gd name="T16" fmla="*/ 490 w 500"/>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0" h="20">
                <a:moveTo>
                  <a:pt x="490" y="20"/>
                </a:moveTo>
                <a:cubicBezTo>
                  <a:pt x="10" y="20"/>
                  <a:pt x="10" y="20"/>
                  <a:pt x="10" y="20"/>
                </a:cubicBezTo>
                <a:cubicBezTo>
                  <a:pt x="4" y="20"/>
                  <a:pt x="0" y="16"/>
                  <a:pt x="0" y="10"/>
                </a:cubicBezTo>
                <a:cubicBezTo>
                  <a:pt x="0" y="10"/>
                  <a:pt x="0" y="10"/>
                  <a:pt x="0" y="10"/>
                </a:cubicBezTo>
                <a:cubicBezTo>
                  <a:pt x="0" y="5"/>
                  <a:pt x="4" y="0"/>
                  <a:pt x="10" y="0"/>
                </a:cubicBezTo>
                <a:cubicBezTo>
                  <a:pt x="490" y="0"/>
                  <a:pt x="490" y="0"/>
                  <a:pt x="490" y="0"/>
                </a:cubicBezTo>
                <a:cubicBezTo>
                  <a:pt x="495" y="0"/>
                  <a:pt x="500" y="5"/>
                  <a:pt x="500" y="10"/>
                </a:cubicBezTo>
                <a:cubicBezTo>
                  <a:pt x="500" y="10"/>
                  <a:pt x="500" y="10"/>
                  <a:pt x="500" y="10"/>
                </a:cubicBezTo>
                <a:cubicBezTo>
                  <a:pt x="500" y="16"/>
                  <a:pt x="495" y="20"/>
                  <a:pt x="490" y="20"/>
                </a:cubicBezTo>
                <a:close/>
              </a:path>
            </a:pathLst>
          </a:custGeom>
          <a:solidFill>
            <a:schemeClr val="bg1"/>
          </a:solidFill>
          <a:ln>
            <a:noFill/>
          </a:ln>
        </p:spPr>
        <p:txBody>
          <a:bodyPr vert="horz" wrap="square" lIns="91440" tIns="45720" rIns="91440" bIns="45720" numCol="1" anchor="t" anchorCtr="0" compatLnSpc="1">
            <a:normAutofit fontScale="25000" lnSpcReduction="20000"/>
          </a:bodyPr>
          <a:lstStyle/>
          <a:p>
            <a:endParaRPr lang="zh-CN" altLang="en-US"/>
          </a:p>
        </p:txBody>
      </p:sp>
      <p:sp>
        <p:nvSpPr>
          <p:cNvPr id="34" name="íśḻíḑe"/>
          <p:cNvSpPr/>
          <p:nvPr/>
        </p:nvSpPr>
        <p:spPr bwMode="auto">
          <a:xfrm>
            <a:off x="1846353" y="1387729"/>
            <a:ext cx="347990" cy="36524"/>
          </a:xfrm>
          <a:custGeom>
            <a:avLst/>
            <a:gdLst>
              <a:gd name="T0" fmla="*/ 212 w 224"/>
              <a:gd name="T1" fmla="*/ 24 h 24"/>
              <a:gd name="T2" fmla="*/ 12 w 224"/>
              <a:gd name="T3" fmla="*/ 24 h 24"/>
              <a:gd name="T4" fmla="*/ 0 w 224"/>
              <a:gd name="T5" fmla="*/ 12 h 24"/>
              <a:gd name="T6" fmla="*/ 0 w 224"/>
              <a:gd name="T7" fmla="*/ 12 h 24"/>
              <a:gd name="T8" fmla="*/ 12 w 224"/>
              <a:gd name="T9" fmla="*/ 0 h 24"/>
              <a:gd name="T10" fmla="*/ 212 w 224"/>
              <a:gd name="T11" fmla="*/ 0 h 24"/>
              <a:gd name="T12" fmla="*/ 224 w 224"/>
              <a:gd name="T13" fmla="*/ 12 h 24"/>
              <a:gd name="T14" fmla="*/ 224 w 224"/>
              <a:gd name="T15" fmla="*/ 12 h 24"/>
              <a:gd name="T16" fmla="*/ 212 w 224"/>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24">
                <a:moveTo>
                  <a:pt x="212" y="24"/>
                </a:moveTo>
                <a:cubicBezTo>
                  <a:pt x="12" y="24"/>
                  <a:pt x="12" y="24"/>
                  <a:pt x="12" y="24"/>
                </a:cubicBezTo>
                <a:cubicBezTo>
                  <a:pt x="5" y="24"/>
                  <a:pt x="0" y="19"/>
                  <a:pt x="0" y="12"/>
                </a:cubicBezTo>
                <a:cubicBezTo>
                  <a:pt x="0" y="12"/>
                  <a:pt x="0" y="12"/>
                  <a:pt x="0" y="12"/>
                </a:cubicBezTo>
                <a:cubicBezTo>
                  <a:pt x="0" y="5"/>
                  <a:pt x="5" y="0"/>
                  <a:pt x="12" y="0"/>
                </a:cubicBezTo>
                <a:cubicBezTo>
                  <a:pt x="212" y="0"/>
                  <a:pt x="212" y="0"/>
                  <a:pt x="212" y="0"/>
                </a:cubicBezTo>
                <a:cubicBezTo>
                  <a:pt x="219" y="0"/>
                  <a:pt x="224" y="5"/>
                  <a:pt x="224" y="12"/>
                </a:cubicBezTo>
                <a:cubicBezTo>
                  <a:pt x="224" y="12"/>
                  <a:pt x="224" y="12"/>
                  <a:pt x="224" y="12"/>
                </a:cubicBezTo>
                <a:cubicBezTo>
                  <a:pt x="224" y="19"/>
                  <a:pt x="219" y="24"/>
                  <a:pt x="212" y="24"/>
                </a:cubicBezTo>
                <a:close/>
              </a:path>
            </a:pathLst>
          </a:custGeom>
          <a:solidFill>
            <a:schemeClr val="bg1">
              <a:lumMod val="50000"/>
            </a:schemeClr>
          </a:solidFill>
          <a:ln>
            <a:noFill/>
          </a:ln>
        </p:spPr>
        <p:txBody>
          <a:bodyPr vert="horz" wrap="square" lIns="91440" tIns="45720" rIns="91440" bIns="45720" numCol="1" anchor="t" anchorCtr="0" compatLnSpc="1">
            <a:normAutofit fontScale="25000" lnSpcReduction="20000"/>
          </a:bodyPr>
          <a:lstStyle/>
          <a:p>
            <a:endParaRPr lang="zh-CN" altLang="en-US"/>
          </a:p>
        </p:txBody>
      </p:sp>
      <p:sp>
        <p:nvSpPr>
          <p:cNvPr id="35" name="ïsļiḍè"/>
          <p:cNvSpPr/>
          <p:nvPr/>
        </p:nvSpPr>
        <p:spPr bwMode="auto">
          <a:xfrm>
            <a:off x="2262318" y="1368452"/>
            <a:ext cx="80150" cy="81164"/>
          </a:xfrm>
          <a:prstGeom prst="ellipse">
            <a:avLst/>
          </a:prstGeom>
          <a:solidFill>
            <a:schemeClr val="bg1">
              <a:lumMod val="50000"/>
            </a:schemeClr>
          </a:solidFill>
          <a:ln>
            <a:noFill/>
          </a:ln>
        </p:spPr>
        <p:txBody>
          <a:bodyPr vert="horz" wrap="square" lIns="91440" tIns="45720" rIns="91440" bIns="45720" numCol="1" anchor="t" anchorCtr="0" compatLnSpc="1">
            <a:normAutofit fontScale="25000" lnSpcReduction="20000"/>
          </a:bodyPr>
          <a:lstStyle/>
          <a:p>
            <a:endParaRPr lang="zh-CN" altLang="en-US"/>
          </a:p>
        </p:txBody>
      </p:sp>
      <p:grpSp>
        <p:nvGrpSpPr>
          <p:cNvPr id="24" name="íSľiďè"/>
          <p:cNvGrpSpPr/>
          <p:nvPr/>
        </p:nvGrpSpPr>
        <p:grpSpPr>
          <a:xfrm>
            <a:off x="4667551" y="3753457"/>
            <a:ext cx="632838" cy="634512"/>
            <a:chOff x="3852543" y="1667810"/>
            <a:chExt cx="823456" cy="825634"/>
          </a:xfrm>
        </p:grpSpPr>
        <p:sp>
          <p:nvSpPr>
            <p:cNvPr id="28" name="ïślîḑe"/>
            <p:cNvSpPr/>
            <p:nvPr/>
          </p:nvSpPr>
          <p:spPr bwMode="auto">
            <a:xfrm>
              <a:off x="3852543" y="1667810"/>
              <a:ext cx="823456" cy="825634"/>
            </a:xfrm>
            <a:prstGeom prst="ellipse">
              <a:avLst/>
            </a:prstGeom>
            <a:solidFill>
              <a:schemeClr val="accent1"/>
            </a:solidFill>
            <a:ln w="28575">
              <a:solidFill>
                <a:schemeClr val="bg1"/>
              </a:solidFill>
            </a:ln>
          </p:spPr>
          <p:txBody>
            <a:bodyPr vert="horz" wrap="square" lIns="91440" tIns="45720" rIns="91440" bIns="45720" numCol="1" anchor="ctr" anchorCtr="0" compatLnSpc="1">
              <a:normAutofit fontScale="8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lang="en-US" sz="3200" dirty="0">
                <a:solidFill>
                  <a:srgbClr val="FFFFFF"/>
                </a:solidFill>
              </a:endParaRPr>
            </a:p>
          </p:txBody>
        </p:sp>
        <p:sp>
          <p:nvSpPr>
            <p:cNvPr id="29" name="iSḷïḍe"/>
            <p:cNvSpPr/>
            <p:nvPr/>
          </p:nvSpPr>
          <p:spPr bwMode="auto">
            <a:xfrm>
              <a:off x="4053488" y="1884519"/>
              <a:ext cx="421566" cy="392214"/>
            </a:xfrm>
            <a:custGeom>
              <a:avLst/>
              <a:gdLst>
                <a:gd name="connsiteX0" fmla="*/ 362096 w 576922"/>
                <a:gd name="connsiteY0" fmla="*/ 472751 h 536754"/>
                <a:gd name="connsiteX1" fmla="*/ 376350 w 576922"/>
                <a:gd name="connsiteY1" fmla="*/ 536754 h 536754"/>
                <a:gd name="connsiteX2" fmla="*/ 362096 w 576922"/>
                <a:gd name="connsiteY2" fmla="*/ 536754 h 536754"/>
                <a:gd name="connsiteX3" fmla="*/ 214826 w 576922"/>
                <a:gd name="connsiteY3" fmla="*/ 472751 h 536754"/>
                <a:gd name="connsiteX4" fmla="*/ 214826 w 576922"/>
                <a:gd name="connsiteY4" fmla="*/ 536754 h 536754"/>
                <a:gd name="connsiteX5" fmla="*/ 200572 w 576922"/>
                <a:gd name="connsiteY5" fmla="*/ 536754 h 536754"/>
                <a:gd name="connsiteX6" fmla="*/ 288461 w 576922"/>
                <a:gd name="connsiteY6" fmla="*/ 200761 h 536754"/>
                <a:gd name="connsiteX7" fmla="*/ 221958 w 576922"/>
                <a:gd name="connsiteY7" fmla="*/ 267171 h 536754"/>
                <a:gd name="connsiteX8" fmla="*/ 288461 w 576922"/>
                <a:gd name="connsiteY8" fmla="*/ 346317 h 536754"/>
                <a:gd name="connsiteX9" fmla="*/ 354963 w 576922"/>
                <a:gd name="connsiteY9" fmla="*/ 267171 h 536754"/>
                <a:gd name="connsiteX10" fmla="*/ 288461 w 576922"/>
                <a:gd name="connsiteY10" fmla="*/ 200761 h 536754"/>
                <a:gd name="connsiteX11" fmla="*/ 279958 w 576922"/>
                <a:gd name="connsiteY11" fmla="*/ 97355 h 536754"/>
                <a:gd name="connsiteX12" fmla="*/ 296963 w 576922"/>
                <a:gd name="connsiteY12" fmla="*/ 97355 h 536754"/>
                <a:gd name="connsiteX13" fmla="*/ 494649 w 576922"/>
                <a:gd name="connsiteY13" fmla="*/ 267626 h 536754"/>
                <a:gd name="connsiteX14" fmla="*/ 499204 w 576922"/>
                <a:gd name="connsiteY14" fmla="*/ 277481 h 536754"/>
                <a:gd name="connsiteX15" fmla="*/ 499204 w 576922"/>
                <a:gd name="connsiteY15" fmla="*/ 523715 h 536754"/>
                <a:gd name="connsiteX16" fmla="*/ 486147 w 576922"/>
                <a:gd name="connsiteY16" fmla="*/ 536754 h 536754"/>
                <a:gd name="connsiteX17" fmla="*/ 430272 w 576922"/>
                <a:gd name="connsiteY17" fmla="*/ 536754 h 536754"/>
                <a:gd name="connsiteX18" fmla="*/ 398084 w 576922"/>
                <a:gd name="connsiteY18" fmla="*/ 393017 h 536754"/>
                <a:gd name="connsiteX19" fmla="*/ 385634 w 576922"/>
                <a:gd name="connsiteY19" fmla="*/ 376035 h 536754"/>
                <a:gd name="connsiteX20" fmla="*/ 298482 w 576922"/>
                <a:gd name="connsiteY20" fmla="*/ 352231 h 536754"/>
                <a:gd name="connsiteX21" fmla="*/ 291953 w 576922"/>
                <a:gd name="connsiteY21" fmla="*/ 365270 h 536754"/>
                <a:gd name="connsiteX22" fmla="*/ 291801 w 576922"/>
                <a:gd name="connsiteY22" fmla="*/ 365270 h 536754"/>
                <a:gd name="connsiteX23" fmla="*/ 309565 w 576922"/>
                <a:gd name="connsiteY23" fmla="*/ 502943 h 536754"/>
                <a:gd name="connsiteX24" fmla="*/ 290131 w 576922"/>
                <a:gd name="connsiteY24" fmla="*/ 536754 h 536754"/>
                <a:gd name="connsiteX25" fmla="*/ 286791 w 576922"/>
                <a:gd name="connsiteY25" fmla="*/ 536754 h 536754"/>
                <a:gd name="connsiteX26" fmla="*/ 267356 w 576922"/>
                <a:gd name="connsiteY26" fmla="*/ 502943 h 536754"/>
                <a:gd name="connsiteX27" fmla="*/ 285120 w 576922"/>
                <a:gd name="connsiteY27" fmla="*/ 365270 h 536754"/>
                <a:gd name="connsiteX28" fmla="*/ 284969 w 576922"/>
                <a:gd name="connsiteY28" fmla="*/ 365270 h 536754"/>
                <a:gd name="connsiteX29" fmla="*/ 278440 w 576922"/>
                <a:gd name="connsiteY29" fmla="*/ 352231 h 536754"/>
                <a:gd name="connsiteX30" fmla="*/ 191288 w 576922"/>
                <a:gd name="connsiteY30" fmla="*/ 376035 h 536754"/>
                <a:gd name="connsiteX31" fmla="*/ 178838 w 576922"/>
                <a:gd name="connsiteY31" fmla="*/ 393017 h 536754"/>
                <a:gd name="connsiteX32" fmla="*/ 146649 w 576922"/>
                <a:gd name="connsiteY32" fmla="*/ 536754 h 536754"/>
                <a:gd name="connsiteX33" fmla="*/ 90775 w 576922"/>
                <a:gd name="connsiteY33" fmla="*/ 536754 h 536754"/>
                <a:gd name="connsiteX34" fmla="*/ 77717 w 576922"/>
                <a:gd name="connsiteY34" fmla="*/ 523715 h 536754"/>
                <a:gd name="connsiteX35" fmla="*/ 77717 w 576922"/>
                <a:gd name="connsiteY35" fmla="*/ 277481 h 536754"/>
                <a:gd name="connsiteX36" fmla="*/ 82272 w 576922"/>
                <a:gd name="connsiteY36" fmla="*/ 267626 h 536754"/>
                <a:gd name="connsiteX37" fmla="*/ 288461 w 576922"/>
                <a:gd name="connsiteY37" fmla="*/ 0 h 536754"/>
                <a:gd name="connsiteX38" fmla="*/ 305620 w 576922"/>
                <a:gd name="connsiteY38" fmla="*/ 6254 h 536754"/>
                <a:gd name="connsiteX39" fmla="*/ 567855 w 576922"/>
                <a:gd name="connsiteY39" fmla="*/ 231550 h 536754"/>
                <a:gd name="connsiteX40" fmla="*/ 570588 w 576922"/>
                <a:gd name="connsiteY40" fmla="*/ 268392 h 536754"/>
                <a:gd name="connsiteX41" fmla="*/ 550696 w 576922"/>
                <a:gd name="connsiteY41" fmla="*/ 277488 h 536754"/>
                <a:gd name="connsiteX42" fmla="*/ 533690 w 576922"/>
                <a:gd name="connsiteY42" fmla="*/ 271272 h 536754"/>
                <a:gd name="connsiteX43" fmla="*/ 288461 w 576922"/>
                <a:gd name="connsiteY43" fmla="*/ 60683 h 536754"/>
                <a:gd name="connsiteX44" fmla="*/ 43232 w 576922"/>
                <a:gd name="connsiteY44" fmla="*/ 271272 h 536754"/>
                <a:gd name="connsiteX45" fmla="*/ 6334 w 576922"/>
                <a:gd name="connsiteY45" fmla="*/ 268392 h 536754"/>
                <a:gd name="connsiteX46" fmla="*/ 9067 w 576922"/>
                <a:gd name="connsiteY46" fmla="*/ 231550 h 536754"/>
                <a:gd name="connsiteX47" fmla="*/ 271303 w 576922"/>
                <a:gd name="connsiteY47" fmla="*/ 6254 h 536754"/>
                <a:gd name="connsiteX48" fmla="*/ 288461 w 576922"/>
                <a:gd name="connsiteY48" fmla="*/ 0 h 53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76922" h="536754">
                  <a:moveTo>
                    <a:pt x="362096" y="472751"/>
                  </a:moveTo>
                  <a:lnTo>
                    <a:pt x="376350" y="536754"/>
                  </a:lnTo>
                  <a:lnTo>
                    <a:pt x="362096" y="536754"/>
                  </a:lnTo>
                  <a:close/>
                  <a:moveTo>
                    <a:pt x="214826" y="472751"/>
                  </a:moveTo>
                  <a:lnTo>
                    <a:pt x="214826" y="536754"/>
                  </a:lnTo>
                  <a:lnTo>
                    <a:pt x="200572" y="536754"/>
                  </a:lnTo>
                  <a:close/>
                  <a:moveTo>
                    <a:pt x="288461" y="200761"/>
                  </a:moveTo>
                  <a:cubicBezTo>
                    <a:pt x="251717" y="200761"/>
                    <a:pt x="221958" y="230478"/>
                    <a:pt x="221958" y="267171"/>
                  </a:cubicBezTo>
                  <a:cubicBezTo>
                    <a:pt x="221958" y="303712"/>
                    <a:pt x="251717" y="346317"/>
                    <a:pt x="288461" y="346317"/>
                  </a:cubicBezTo>
                  <a:cubicBezTo>
                    <a:pt x="325204" y="346317"/>
                    <a:pt x="354963" y="303712"/>
                    <a:pt x="354963" y="267171"/>
                  </a:cubicBezTo>
                  <a:cubicBezTo>
                    <a:pt x="354963" y="230478"/>
                    <a:pt x="325204" y="200761"/>
                    <a:pt x="288461" y="200761"/>
                  </a:cubicBezTo>
                  <a:close/>
                  <a:moveTo>
                    <a:pt x="279958" y="97355"/>
                  </a:moveTo>
                  <a:cubicBezTo>
                    <a:pt x="284817" y="93109"/>
                    <a:pt x="292105" y="93109"/>
                    <a:pt x="296963" y="97355"/>
                  </a:cubicBezTo>
                  <a:lnTo>
                    <a:pt x="494649" y="267626"/>
                  </a:lnTo>
                  <a:cubicBezTo>
                    <a:pt x="497534" y="270052"/>
                    <a:pt x="499204" y="273691"/>
                    <a:pt x="499204" y="277481"/>
                  </a:cubicBezTo>
                  <a:lnTo>
                    <a:pt x="499204" y="523715"/>
                  </a:lnTo>
                  <a:cubicBezTo>
                    <a:pt x="499204" y="530993"/>
                    <a:pt x="493283" y="536754"/>
                    <a:pt x="486147" y="536754"/>
                  </a:cubicBezTo>
                  <a:lnTo>
                    <a:pt x="430272" y="536754"/>
                  </a:lnTo>
                  <a:lnTo>
                    <a:pt x="398084" y="393017"/>
                  </a:lnTo>
                  <a:cubicBezTo>
                    <a:pt x="396414" y="386194"/>
                    <a:pt x="392314" y="379826"/>
                    <a:pt x="385634" y="376035"/>
                  </a:cubicBezTo>
                  <a:cubicBezTo>
                    <a:pt x="383963" y="375126"/>
                    <a:pt x="346916" y="354808"/>
                    <a:pt x="298482" y="352231"/>
                  </a:cubicBezTo>
                  <a:lnTo>
                    <a:pt x="291953" y="365270"/>
                  </a:lnTo>
                  <a:lnTo>
                    <a:pt x="291801" y="365270"/>
                  </a:lnTo>
                  <a:lnTo>
                    <a:pt x="309565" y="502943"/>
                  </a:lnTo>
                  <a:lnTo>
                    <a:pt x="290131" y="536754"/>
                  </a:lnTo>
                  <a:lnTo>
                    <a:pt x="286791" y="536754"/>
                  </a:lnTo>
                  <a:lnTo>
                    <a:pt x="267356" y="502943"/>
                  </a:lnTo>
                  <a:lnTo>
                    <a:pt x="285120" y="365270"/>
                  </a:lnTo>
                  <a:lnTo>
                    <a:pt x="284969" y="365270"/>
                  </a:lnTo>
                  <a:lnTo>
                    <a:pt x="278440" y="352231"/>
                  </a:lnTo>
                  <a:cubicBezTo>
                    <a:pt x="229853" y="354808"/>
                    <a:pt x="192958" y="375126"/>
                    <a:pt x="191288" y="376035"/>
                  </a:cubicBezTo>
                  <a:cubicBezTo>
                    <a:pt x="184607" y="379826"/>
                    <a:pt x="180508" y="386194"/>
                    <a:pt x="178838" y="393017"/>
                  </a:cubicBezTo>
                  <a:lnTo>
                    <a:pt x="146649" y="536754"/>
                  </a:lnTo>
                  <a:lnTo>
                    <a:pt x="90775" y="536754"/>
                  </a:lnTo>
                  <a:cubicBezTo>
                    <a:pt x="83639" y="536754"/>
                    <a:pt x="77717" y="530993"/>
                    <a:pt x="77717" y="523715"/>
                  </a:cubicBezTo>
                  <a:lnTo>
                    <a:pt x="77717" y="277481"/>
                  </a:lnTo>
                  <a:cubicBezTo>
                    <a:pt x="77717" y="273691"/>
                    <a:pt x="79387" y="270052"/>
                    <a:pt x="82272" y="267626"/>
                  </a:cubicBezTo>
                  <a:close/>
                  <a:moveTo>
                    <a:pt x="288461" y="0"/>
                  </a:moveTo>
                  <a:cubicBezTo>
                    <a:pt x="294573" y="0"/>
                    <a:pt x="300685" y="2085"/>
                    <a:pt x="305620" y="6254"/>
                  </a:cubicBezTo>
                  <a:lnTo>
                    <a:pt x="567855" y="231550"/>
                  </a:lnTo>
                  <a:cubicBezTo>
                    <a:pt x="578787" y="240950"/>
                    <a:pt x="580002" y="257476"/>
                    <a:pt x="570588" y="268392"/>
                  </a:cubicBezTo>
                  <a:cubicBezTo>
                    <a:pt x="565425" y="274456"/>
                    <a:pt x="558137" y="277488"/>
                    <a:pt x="550696" y="277488"/>
                  </a:cubicBezTo>
                  <a:cubicBezTo>
                    <a:pt x="544623" y="277488"/>
                    <a:pt x="538549" y="275517"/>
                    <a:pt x="533690" y="271272"/>
                  </a:cubicBezTo>
                  <a:lnTo>
                    <a:pt x="288461" y="60683"/>
                  </a:lnTo>
                  <a:lnTo>
                    <a:pt x="43232" y="271272"/>
                  </a:lnTo>
                  <a:cubicBezTo>
                    <a:pt x="32299" y="280672"/>
                    <a:pt x="15748" y="279459"/>
                    <a:pt x="6334" y="268392"/>
                  </a:cubicBezTo>
                  <a:cubicBezTo>
                    <a:pt x="-3080" y="257476"/>
                    <a:pt x="-1865" y="240950"/>
                    <a:pt x="9067" y="231550"/>
                  </a:cubicBezTo>
                  <a:lnTo>
                    <a:pt x="271303" y="6254"/>
                  </a:lnTo>
                  <a:cubicBezTo>
                    <a:pt x="276238" y="2085"/>
                    <a:pt x="282350" y="0"/>
                    <a:pt x="288461" y="0"/>
                  </a:cubicBezTo>
                  <a:close/>
                </a:path>
              </a:pathLst>
            </a:custGeom>
            <a:solidFill>
              <a:schemeClr val="bg1"/>
            </a:solidFill>
            <a:ln>
              <a:noFill/>
            </a:ln>
          </p:spPr>
          <p:txBody>
            <a:bodyPr wrap="square" lIns="91440" tIns="45720" rIns="91440" bIns="45720">
              <a:normAutofit fontScale="9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nvGrpSpPr>
          <p:cNvPr id="18" name="ïṧ1iďe"/>
          <p:cNvGrpSpPr/>
          <p:nvPr/>
        </p:nvGrpSpPr>
        <p:grpSpPr>
          <a:xfrm>
            <a:off x="7369439" y="3753457"/>
            <a:ext cx="632838" cy="634512"/>
            <a:chOff x="3852543" y="1667810"/>
            <a:chExt cx="823456" cy="825634"/>
          </a:xfrm>
        </p:grpSpPr>
        <p:sp>
          <p:nvSpPr>
            <p:cNvPr id="22" name="íSḻíďè"/>
            <p:cNvSpPr/>
            <p:nvPr/>
          </p:nvSpPr>
          <p:spPr bwMode="auto">
            <a:xfrm>
              <a:off x="3852543" y="1667810"/>
              <a:ext cx="823456" cy="825634"/>
            </a:xfrm>
            <a:prstGeom prst="ellipse">
              <a:avLst/>
            </a:prstGeom>
            <a:solidFill>
              <a:schemeClr val="accent1"/>
            </a:solidFill>
            <a:ln w="28575">
              <a:solidFill>
                <a:schemeClr val="bg1"/>
              </a:solidFill>
            </a:ln>
          </p:spPr>
          <p:txBody>
            <a:bodyPr vert="horz" wrap="square" lIns="91440" tIns="45720" rIns="91440" bIns="45720" numCol="1" anchor="ctr" anchorCtr="0" compatLnSpc="1">
              <a:normAutofit fontScale="8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lang="en-US" sz="3200" dirty="0">
                <a:solidFill>
                  <a:srgbClr val="FFFFFF"/>
                </a:solidFill>
              </a:endParaRPr>
            </a:p>
          </p:txBody>
        </p:sp>
        <p:sp>
          <p:nvSpPr>
            <p:cNvPr id="23" name="îṣļïḑe"/>
            <p:cNvSpPr/>
            <p:nvPr/>
          </p:nvSpPr>
          <p:spPr bwMode="auto">
            <a:xfrm>
              <a:off x="4053488" y="1884519"/>
              <a:ext cx="421566" cy="392214"/>
            </a:xfrm>
            <a:custGeom>
              <a:avLst/>
              <a:gdLst>
                <a:gd name="connsiteX0" fmla="*/ 362096 w 576922"/>
                <a:gd name="connsiteY0" fmla="*/ 472751 h 536754"/>
                <a:gd name="connsiteX1" fmla="*/ 376350 w 576922"/>
                <a:gd name="connsiteY1" fmla="*/ 536754 h 536754"/>
                <a:gd name="connsiteX2" fmla="*/ 362096 w 576922"/>
                <a:gd name="connsiteY2" fmla="*/ 536754 h 536754"/>
                <a:gd name="connsiteX3" fmla="*/ 214826 w 576922"/>
                <a:gd name="connsiteY3" fmla="*/ 472751 h 536754"/>
                <a:gd name="connsiteX4" fmla="*/ 214826 w 576922"/>
                <a:gd name="connsiteY4" fmla="*/ 536754 h 536754"/>
                <a:gd name="connsiteX5" fmla="*/ 200572 w 576922"/>
                <a:gd name="connsiteY5" fmla="*/ 536754 h 536754"/>
                <a:gd name="connsiteX6" fmla="*/ 288461 w 576922"/>
                <a:gd name="connsiteY6" fmla="*/ 200761 h 536754"/>
                <a:gd name="connsiteX7" fmla="*/ 221958 w 576922"/>
                <a:gd name="connsiteY7" fmla="*/ 267171 h 536754"/>
                <a:gd name="connsiteX8" fmla="*/ 288461 w 576922"/>
                <a:gd name="connsiteY8" fmla="*/ 346317 h 536754"/>
                <a:gd name="connsiteX9" fmla="*/ 354963 w 576922"/>
                <a:gd name="connsiteY9" fmla="*/ 267171 h 536754"/>
                <a:gd name="connsiteX10" fmla="*/ 288461 w 576922"/>
                <a:gd name="connsiteY10" fmla="*/ 200761 h 536754"/>
                <a:gd name="connsiteX11" fmla="*/ 279958 w 576922"/>
                <a:gd name="connsiteY11" fmla="*/ 97355 h 536754"/>
                <a:gd name="connsiteX12" fmla="*/ 296963 w 576922"/>
                <a:gd name="connsiteY12" fmla="*/ 97355 h 536754"/>
                <a:gd name="connsiteX13" fmla="*/ 494649 w 576922"/>
                <a:gd name="connsiteY13" fmla="*/ 267626 h 536754"/>
                <a:gd name="connsiteX14" fmla="*/ 499204 w 576922"/>
                <a:gd name="connsiteY14" fmla="*/ 277481 h 536754"/>
                <a:gd name="connsiteX15" fmla="*/ 499204 w 576922"/>
                <a:gd name="connsiteY15" fmla="*/ 523715 h 536754"/>
                <a:gd name="connsiteX16" fmla="*/ 486147 w 576922"/>
                <a:gd name="connsiteY16" fmla="*/ 536754 h 536754"/>
                <a:gd name="connsiteX17" fmla="*/ 430272 w 576922"/>
                <a:gd name="connsiteY17" fmla="*/ 536754 h 536754"/>
                <a:gd name="connsiteX18" fmla="*/ 398084 w 576922"/>
                <a:gd name="connsiteY18" fmla="*/ 393017 h 536754"/>
                <a:gd name="connsiteX19" fmla="*/ 385634 w 576922"/>
                <a:gd name="connsiteY19" fmla="*/ 376035 h 536754"/>
                <a:gd name="connsiteX20" fmla="*/ 298482 w 576922"/>
                <a:gd name="connsiteY20" fmla="*/ 352231 h 536754"/>
                <a:gd name="connsiteX21" fmla="*/ 291953 w 576922"/>
                <a:gd name="connsiteY21" fmla="*/ 365270 h 536754"/>
                <a:gd name="connsiteX22" fmla="*/ 291801 w 576922"/>
                <a:gd name="connsiteY22" fmla="*/ 365270 h 536754"/>
                <a:gd name="connsiteX23" fmla="*/ 309565 w 576922"/>
                <a:gd name="connsiteY23" fmla="*/ 502943 h 536754"/>
                <a:gd name="connsiteX24" fmla="*/ 290131 w 576922"/>
                <a:gd name="connsiteY24" fmla="*/ 536754 h 536754"/>
                <a:gd name="connsiteX25" fmla="*/ 286791 w 576922"/>
                <a:gd name="connsiteY25" fmla="*/ 536754 h 536754"/>
                <a:gd name="connsiteX26" fmla="*/ 267356 w 576922"/>
                <a:gd name="connsiteY26" fmla="*/ 502943 h 536754"/>
                <a:gd name="connsiteX27" fmla="*/ 285120 w 576922"/>
                <a:gd name="connsiteY27" fmla="*/ 365270 h 536754"/>
                <a:gd name="connsiteX28" fmla="*/ 284969 w 576922"/>
                <a:gd name="connsiteY28" fmla="*/ 365270 h 536754"/>
                <a:gd name="connsiteX29" fmla="*/ 278440 w 576922"/>
                <a:gd name="connsiteY29" fmla="*/ 352231 h 536754"/>
                <a:gd name="connsiteX30" fmla="*/ 191288 w 576922"/>
                <a:gd name="connsiteY30" fmla="*/ 376035 h 536754"/>
                <a:gd name="connsiteX31" fmla="*/ 178838 w 576922"/>
                <a:gd name="connsiteY31" fmla="*/ 393017 h 536754"/>
                <a:gd name="connsiteX32" fmla="*/ 146649 w 576922"/>
                <a:gd name="connsiteY32" fmla="*/ 536754 h 536754"/>
                <a:gd name="connsiteX33" fmla="*/ 90775 w 576922"/>
                <a:gd name="connsiteY33" fmla="*/ 536754 h 536754"/>
                <a:gd name="connsiteX34" fmla="*/ 77717 w 576922"/>
                <a:gd name="connsiteY34" fmla="*/ 523715 h 536754"/>
                <a:gd name="connsiteX35" fmla="*/ 77717 w 576922"/>
                <a:gd name="connsiteY35" fmla="*/ 277481 h 536754"/>
                <a:gd name="connsiteX36" fmla="*/ 82272 w 576922"/>
                <a:gd name="connsiteY36" fmla="*/ 267626 h 536754"/>
                <a:gd name="connsiteX37" fmla="*/ 288461 w 576922"/>
                <a:gd name="connsiteY37" fmla="*/ 0 h 536754"/>
                <a:gd name="connsiteX38" fmla="*/ 305620 w 576922"/>
                <a:gd name="connsiteY38" fmla="*/ 6254 h 536754"/>
                <a:gd name="connsiteX39" fmla="*/ 567855 w 576922"/>
                <a:gd name="connsiteY39" fmla="*/ 231550 h 536754"/>
                <a:gd name="connsiteX40" fmla="*/ 570588 w 576922"/>
                <a:gd name="connsiteY40" fmla="*/ 268392 h 536754"/>
                <a:gd name="connsiteX41" fmla="*/ 550696 w 576922"/>
                <a:gd name="connsiteY41" fmla="*/ 277488 h 536754"/>
                <a:gd name="connsiteX42" fmla="*/ 533690 w 576922"/>
                <a:gd name="connsiteY42" fmla="*/ 271272 h 536754"/>
                <a:gd name="connsiteX43" fmla="*/ 288461 w 576922"/>
                <a:gd name="connsiteY43" fmla="*/ 60683 h 536754"/>
                <a:gd name="connsiteX44" fmla="*/ 43232 w 576922"/>
                <a:gd name="connsiteY44" fmla="*/ 271272 h 536754"/>
                <a:gd name="connsiteX45" fmla="*/ 6334 w 576922"/>
                <a:gd name="connsiteY45" fmla="*/ 268392 h 536754"/>
                <a:gd name="connsiteX46" fmla="*/ 9067 w 576922"/>
                <a:gd name="connsiteY46" fmla="*/ 231550 h 536754"/>
                <a:gd name="connsiteX47" fmla="*/ 271303 w 576922"/>
                <a:gd name="connsiteY47" fmla="*/ 6254 h 536754"/>
                <a:gd name="connsiteX48" fmla="*/ 288461 w 576922"/>
                <a:gd name="connsiteY48" fmla="*/ 0 h 53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76922" h="536754">
                  <a:moveTo>
                    <a:pt x="362096" y="472751"/>
                  </a:moveTo>
                  <a:lnTo>
                    <a:pt x="376350" y="536754"/>
                  </a:lnTo>
                  <a:lnTo>
                    <a:pt x="362096" y="536754"/>
                  </a:lnTo>
                  <a:close/>
                  <a:moveTo>
                    <a:pt x="214826" y="472751"/>
                  </a:moveTo>
                  <a:lnTo>
                    <a:pt x="214826" y="536754"/>
                  </a:lnTo>
                  <a:lnTo>
                    <a:pt x="200572" y="536754"/>
                  </a:lnTo>
                  <a:close/>
                  <a:moveTo>
                    <a:pt x="288461" y="200761"/>
                  </a:moveTo>
                  <a:cubicBezTo>
                    <a:pt x="251717" y="200761"/>
                    <a:pt x="221958" y="230478"/>
                    <a:pt x="221958" y="267171"/>
                  </a:cubicBezTo>
                  <a:cubicBezTo>
                    <a:pt x="221958" y="303712"/>
                    <a:pt x="251717" y="346317"/>
                    <a:pt x="288461" y="346317"/>
                  </a:cubicBezTo>
                  <a:cubicBezTo>
                    <a:pt x="325204" y="346317"/>
                    <a:pt x="354963" y="303712"/>
                    <a:pt x="354963" y="267171"/>
                  </a:cubicBezTo>
                  <a:cubicBezTo>
                    <a:pt x="354963" y="230478"/>
                    <a:pt x="325204" y="200761"/>
                    <a:pt x="288461" y="200761"/>
                  </a:cubicBezTo>
                  <a:close/>
                  <a:moveTo>
                    <a:pt x="279958" y="97355"/>
                  </a:moveTo>
                  <a:cubicBezTo>
                    <a:pt x="284817" y="93109"/>
                    <a:pt x="292105" y="93109"/>
                    <a:pt x="296963" y="97355"/>
                  </a:cubicBezTo>
                  <a:lnTo>
                    <a:pt x="494649" y="267626"/>
                  </a:lnTo>
                  <a:cubicBezTo>
                    <a:pt x="497534" y="270052"/>
                    <a:pt x="499204" y="273691"/>
                    <a:pt x="499204" y="277481"/>
                  </a:cubicBezTo>
                  <a:lnTo>
                    <a:pt x="499204" y="523715"/>
                  </a:lnTo>
                  <a:cubicBezTo>
                    <a:pt x="499204" y="530993"/>
                    <a:pt x="493283" y="536754"/>
                    <a:pt x="486147" y="536754"/>
                  </a:cubicBezTo>
                  <a:lnTo>
                    <a:pt x="430272" y="536754"/>
                  </a:lnTo>
                  <a:lnTo>
                    <a:pt x="398084" y="393017"/>
                  </a:lnTo>
                  <a:cubicBezTo>
                    <a:pt x="396414" y="386194"/>
                    <a:pt x="392314" y="379826"/>
                    <a:pt x="385634" y="376035"/>
                  </a:cubicBezTo>
                  <a:cubicBezTo>
                    <a:pt x="383963" y="375126"/>
                    <a:pt x="346916" y="354808"/>
                    <a:pt x="298482" y="352231"/>
                  </a:cubicBezTo>
                  <a:lnTo>
                    <a:pt x="291953" y="365270"/>
                  </a:lnTo>
                  <a:lnTo>
                    <a:pt x="291801" y="365270"/>
                  </a:lnTo>
                  <a:lnTo>
                    <a:pt x="309565" y="502943"/>
                  </a:lnTo>
                  <a:lnTo>
                    <a:pt x="290131" y="536754"/>
                  </a:lnTo>
                  <a:lnTo>
                    <a:pt x="286791" y="536754"/>
                  </a:lnTo>
                  <a:lnTo>
                    <a:pt x="267356" y="502943"/>
                  </a:lnTo>
                  <a:lnTo>
                    <a:pt x="285120" y="365270"/>
                  </a:lnTo>
                  <a:lnTo>
                    <a:pt x="284969" y="365270"/>
                  </a:lnTo>
                  <a:lnTo>
                    <a:pt x="278440" y="352231"/>
                  </a:lnTo>
                  <a:cubicBezTo>
                    <a:pt x="229853" y="354808"/>
                    <a:pt x="192958" y="375126"/>
                    <a:pt x="191288" y="376035"/>
                  </a:cubicBezTo>
                  <a:cubicBezTo>
                    <a:pt x="184607" y="379826"/>
                    <a:pt x="180508" y="386194"/>
                    <a:pt x="178838" y="393017"/>
                  </a:cubicBezTo>
                  <a:lnTo>
                    <a:pt x="146649" y="536754"/>
                  </a:lnTo>
                  <a:lnTo>
                    <a:pt x="90775" y="536754"/>
                  </a:lnTo>
                  <a:cubicBezTo>
                    <a:pt x="83639" y="536754"/>
                    <a:pt x="77717" y="530993"/>
                    <a:pt x="77717" y="523715"/>
                  </a:cubicBezTo>
                  <a:lnTo>
                    <a:pt x="77717" y="277481"/>
                  </a:lnTo>
                  <a:cubicBezTo>
                    <a:pt x="77717" y="273691"/>
                    <a:pt x="79387" y="270052"/>
                    <a:pt x="82272" y="267626"/>
                  </a:cubicBezTo>
                  <a:close/>
                  <a:moveTo>
                    <a:pt x="288461" y="0"/>
                  </a:moveTo>
                  <a:cubicBezTo>
                    <a:pt x="294573" y="0"/>
                    <a:pt x="300685" y="2085"/>
                    <a:pt x="305620" y="6254"/>
                  </a:cubicBezTo>
                  <a:lnTo>
                    <a:pt x="567855" y="231550"/>
                  </a:lnTo>
                  <a:cubicBezTo>
                    <a:pt x="578787" y="240950"/>
                    <a:pt x="580002" y="257476"/>
                    <a:pt x="570588" y="268392"/>
                  </a:cubicBezTo>
                  <a:cubicBezTo>
                    <a:pt x="565425" y="274456"/>
                    <a:pt x="558137" y="277488"/>
                    <a:pt x="550696" y="277488"/>
                  </a:cubicBezTo>
                  <a:cubicBezTo>
                    <a:pt x="544623" y="277488"/>
                    <a:pt x="538549" y="275517"/>
                    <a:pt x="533690" y="271272"/>
                  </a:cubicBezTo>
                  <a:lnTo>
                    <a:pt x="288461" y="60683"/>
                  </a:lnTo>
                  <a:lnTo>
                    <a:pt x="43232" y="271272"/>
                  </a:lnTo>
                  <a:cubicBezTo>
                    <a:pt x="32299" y="280672"/>
                    <a:pt x="15748" y="279459"/>
                    <a:pt x="6334" y="268392"/>
                  </a:cubicBezTo>
                  <a:cubicBezTo>
                    <a:pt x="-3080" y="257476"/>
                    <a:pt x="-1865" y="240950"/>
                    <a:pt x="9067" y="231550"/>
                  </a:cubicBezTo>
                  <a:lnTo>
                    <a:pt x="271303" y="6254"/>
                  </a:lnTo>
                  <a:cubicBezTo>
                    <a:pt x="276238" y="2085"/>
                    <a:pt x="282350" y="0"/>
                    <a:pt x="288461" y="0"/>
                  </a:cubicBezTo>
                  <a:close/>
                </a:path>
              </a:pathLst>
            </a:custGeom>
            <a:solidFill>
              <a:schemeClr val="bg1"/>
            </a:solidFill>
            <a:ln>
              <a:noFill/>
            </a:ln>
          </p:spPr>
          <p:txBody>
            <a:bodyPr wrap="square" lIns="91440" tIns="45720" rIns="91440" bIns="45720">
              <a:normAutofit fontScale="9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nvGrpSpPr>
          <p:cNvPr id="12" name="íṡḷiḑè"/>
          <p:cNvGrpSpPr/>
          <p:nvPr/>
        </p:nvGrpSpPr>
        <p:grpSpPr>
          <a:xfrm>
            <a:off x="10071326" y="3753457"/>
            <a:ext cx="632838" cy="634512"/>
            <a:chOff x="3852543" y="1667810"/>
            <a:chExt cx="823456" cy="825634"/>
          </a:xfrm>
        </p:grpSpPr>
        <p:sp>
          <p:nvSpPr>
            <p:cNvPr id="16" name="ïṡ1îḋé"/>
            <p:cNvSpPr/>
            <p:nvPr/>
          </p:nvSpPr>
          <p:spPr bwMode="auto">
            <a:xfrm>
              <a:off x="3852543" y="1667810"/>
              <a:ext cx="823456" cy="825634"/>
            </a:xfrm>
            <a:prstGeom prst="ellipse">
              <a:avLst/>
            </a:prstGeom>
            <a:solidFill>
              <a:schemeClr val="accent1"/>
            </a:solidFill>
            <a:ln w="28575">
              <a:solidFill>
                <a:schemeClr val="bg1"/>
              </a:solidFill>
            </a:ln>
          </p:spPr>
          <p:txBody>
            <a:bodyPr vert="horz" wrap="square" lIns="91440" tIns="45720" rIns="91440" bIns="45720" numCol="1" anchor="ctr" anchorCtr="0" compatLnSpc="1">
              <a:normAutofit fontScale="8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lang="en-US" sz="3200" dirty="0">
                <a:solidFill>
                  <a:srgbClr val="FFFFFF"/>
                </a:solidFill>
              </a:endParaRPr>
            </a:p>
          </p:txBody>
        </p:sp>
        <p:sp>
          <p:nvSpPr>
            <p:cNvPr id="17" name="ïśļïdé"/>
            <p:cNvSpPr/>
            <p:nvPr/>
          </p:nvSpPr>
          <p:spPr bwMode="auto">
            <a:xfrm>
              <a:off x="4053488" y="1884519"/>
              <a:ext cx="421566" cy="392214"/>
            </a:xfrm>
            <a:custGeom>
              <a:avLst/>
              <a:gdLst>
                <a:gd name="connsiteX0" fmla="*/ 362096 w 576922"/>
                <a:gd name="connsiteY0" fmla="*/ 472751 h 536754"/>
                <a:gd name="connsiteX1" fmla="*/ 376350 w 576922"/>
                <a:gd name="connsiteY1" fmla="*/ 536754 h 536754"/>
                <a:gd name="connsiteX2" fmla="*/ 362096 w 576922"/>
                <a:gd name="connsiteY2" fmla="*/ 536754 h 536754"/>
                <a:gd name="connsiteX3" fmla="*/ 214826 w 576922"/>
                <a:gd name="connsiteY3" fmla="*/ 472751 h 536754"/>
                <a:gd name="connsiteX4" fmla="*/ 214826 w 576922"/>
                <a:gd name="connsiteY4" fmla="*/ 536754 h 536754"/>
                <a:gd name="connsiteX5" fmla="*/ 200572 w 576922"/>
                <a:gd name="connsiteY5" fmla="*/ 536754 h 536754"/>
                <a:gd name="connsiteX6" fmla="*/ 288461 w 576922"/>
                <a:gd name="connsiteY6" fmla="*/ 200761 h 536754"/>
                <a:gd name="connsiteX7" fmla="*/ 221958 w 576922"/>
                <a:gd name="connsiteY7" fmla="*/ 267171 h 536754"/>
                <a:gd name="connsiteX8" fmla="*/ 288461 w 576922"/>
                <a:gd name="connsiteY8" fmla="*/ 346317 h 536754"/>
                <a:gd name="connsiteX9" fmla="*/ 354963 w 576922"/>
                <a:gd name="connsiteY9" fmla="*/ 267171 h 536754"/>
                <a:gd name="connsiteX10" fmla="*/ 288461 w 576922"/>
                <a:gd name="connsiteY10" fmla="*/ 200761 h 536754"/>
                <a:gd name="connsiteX11" fmla="*/ 279958 w 576922"/>
                <a:gd name="connsiteY11" fmla="*/ 97355 h 536754"/>
                <a:gd name="connsiteX12" fmla="*/ 296963 w 576922"/>
                <a:gd name="connsiteY12" fmla="*/ 97355 h 536754"/>
                <a:gd name="connsiteX13" fmla="*/ 494649 w 576922"/>
                <a:gd name="connsiteY13" fmla="*/ 267626 h 536754"/>
                <a:gd name="connsiteX14" fmla="*/ 499204 w 576922"/>
                <a:gd name="connsiteY14" fmla="*/ 277481 h 536754"/>
                <a:gd name="connsiteX15" fmla="*/ 499204 w 576922"/>
                <a:gd name="connsiteY15" fmla="*/ 523715 h 536754"/>
                <a:gd name="connsiteX16" fmla="*/ 486147 w 576922"/>
                <a:gd name="connsiteY16" fmla="*/ 536754 h 536754"/>
                <a:gd name="connsiteX17" fmla="*/ 430272 w 576922"/>
                <a:gd name="connsiteY17" fmla="*/ 536754 h 536754"/>
                <a:gd name="connsiteX18" fmla="*/ 398084 w 576922"/>
                <a:gd name="connsiteY18" fmla="*/ 393017 h 536754"/>
                <a:gd name="connsiteX19" fmla="*/ 385634 w 576922"/>
                <a:gd name="connsiteY19" fmla="*/ 376035 h 536754"/>
                <a:gd name="connsiteX20" fmla="*/ 298482 w 576922"/>
                <a:gd name="connsiteY20" fmla="*/ 352231 h 536754"/>
                <a:gd name="connsiteX21" fmla="*/ 291953 w 576922"/>
                <a:gd name="connsiteY21" fmla="*/ 365270 h 536754"/>
                <a:gd name="connsiteX22" fmla="*/ 291801 w 576922"/>
                <a:gd name="connsiteY22" fmla="*/ 365270 h 536754"/>
                <a:gd name="connsiteX23" fmla="*/ 309565 w 576922"/>
                <a:gd name="connsiteY23" fmla="*/ 502943 h 536754"/>
                <a:gd name="connsiteX24" fmla="*/ 290131 w 576922"/>
                <a:gd name="connsiteY24" fmla="*/ 536754 h 536754"/>
                <a:gd name="connsiteX25" fmla="*/ 286791 w 576922"/>
                <a:gd name="connsiteY25" fmla="*/ 536754 h 536754"/>
                <a:gd name="connsiteX26" fmla="*/ 267356 w 576922"/>
                <a:gd name="connsiteY26" fmla="*/ 502943 h 536754"/>
                <a:gd name="connsiteX27" fmla="*/ 285120 w 576922"/>
                <a:gd name="connsiteY27" fmla="*/ 365270 h 536754"/>
                <a:gd name="connsiteX28" fmla="*/ 284969 w 576922"/>
                <a:gd name="connsiteY28" fmla="*/ 365270 h 536754"/>
                <a:gd name="connsiteX29" fmla="*/ 278440 w 576922"/>
                <a:gd name="connsiteY29" fmla="*/ 352231 h 536754"/>
                <a:gd name="connsiteX30" fmla="*/ 191288 w 576922"/>
                <a:gd name="connsiteY30" fmla="*/ 376035 h 536754"/>
                <a:gd name="connsiteX31" fmla="*/ 178838 w 576922"/>
                <a:gd name="connsiteY31" fmla="*/ 393017 h 536754"/>
                <a:gd name="connsiteX32" fmla="*/ 146649 w 576922"/>
                <a:gd name="connsiteY32" fmla="*/ 536754 h 536754"/>
                <a:gd name="connsiteX33" fmla="*/ 90775 w 576922"/>
                <a:gd name="connsiteY33" fmla="*/ 536754 h 536754"/>
                <a:gd name="connsiteX34" fmla="*/ 77717 w 576922"/>
                <a:gd name="connsiteY34" fmla="*/ 523715 h 536754"/>
                <a:gd name="connsiteX35" fmla="*/ 77717 w 576922"/>
                <a:gd name="connsiteY35" fmla="*/ 277481 h 536754"/>
                <a:gd name="connsiteX36" fmla="*/ 82272 w 576922"/>
                <a:gd name="connsiteY36" fmla="*/ 267626 h 536754"/>
                <a:gd name="connsiteX37" fmla="*/ 288461 w 576922"/>
                <a:gd name="connsiteY37" fmla="*/ 0 h 536754"/>
                <a:gd name="connsiteX38" fmla="*/ 305620 w 576922"/>
                <a:gd name="connsiteY38" fmla="*/ 6254 h 536754"/>
                <a:gd name="connsiteX39" fmla="*/ 567855 w 576922"/>
                <a:gd name="connsiteY39" fmla="*/ 231550 h 536754"/>
                <a:gd name="connsiteX40" fmla="*/ 570588 w 576922"/>
                <a:gd name="connsiteY40" fmla="*/ 268392 h 536754"/>
                <a:gd name="connsiteX41" fmla="*/ 550696 w 576922"/>
                <a:gd name="connsiteY41" fmla="*/ 277488 h 536754"/>
                <a:gd name="connsiteX42" fmla="*/ 533690 w 576922"/>
                <a:gd name="connsiteY42" fmla="*/ 271272 h 536754"/>
                <a:gd name="connsiteX43" fmla="*/ 288461 w 576922"/>
                <a:gd name="connsiteY43" fmla="*/ 60683 h 536754"/>
                <a:gd name="connsiteX44" fmla="*/ 43232 w 576922"/>
                <a:gd name="connsiteY44" fmla="*/ 271272 h 536754"/>
                <a:gd name="connsiteX45" fmla="*/ 6334 w 576922"/>
                <a:gd name="connsiteY45" fmla="*/ 268392 h 536754"/>
                <a:gd name="connsiteX46" fmla="*/ 9067 w 576922"/>
                <a:gd name="connsiteY46" fmla="*/ 231550 h 536754"/>
                <a:gd name="connsiteX47" fmla="*/ 271303 w 576922"/>
                <a:gd name="connsiteY47" fmla="*/ 6254 h 536754"/>
                <a:gd name="connsiteX48" fmla="*/ 288461 w 576922"/>
                <a:gd name="connsiteY48" fmla="*/ 0 h 53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76922" h="536754">
                  <a:moveTo>
                    <a:pt x="362096" y="472751"/>
                  </a:moveTo>
                  <a:lnTo>
                    <a:pt x="376350" y="536754"/>
                  </a:lnTo>
                  <a:lnTo>
                    <a:pt x="362096" y="536754"/>
                  </a:lnTo>
                  <a:close/>
                  <a:moveTo>
                    <a:pt x="214826" y="472751"/>
                  </a:moveTo>
                  <a:lnTo>
                    <a:pt x="214826" y="536754"/>
                  </a:lnTo>
                  <a:lnTo>
                    <a:pt x="200572" y="536754"/>
                  </a:lnTo>
                  <a:close/>
                  <a:moveTo>
                    <a:pt x="288461" y="200761"/>
                  </a:moveTo>
                  <a:cubicBezTo>
                    <a:pt x="251717" y="200761"/>
                    <a:pt x="221958" y="230478"/>
                    <a:pt x="221958" y="267171"/>
                  </a:cubicBezTo>
                  <a:cubicBezTo>
                    <a:pt x="221958" y="303712"/>
                    <a:pt x="251717" y="346317"/>
                    <a:pt x="288461" y="346317"/>
                  </a:cubicBezTo>
                  <a:cubicBezTo>
                    <a:pt x="325204" y="346317"/>
                    <a:pt x="354963" y="303712"/>
                    <a:pt x="354963" y="267171"/>
                  </a:cubicBezTo>
                  <a:cubicBezTo>
                    <a:pt x="354963" y="230478"/>
                    <a:pt x="325204" y="200761"/>
                    <a:pt x="288461" y="200761"/>
                  </a:cubicBezTo>
                  <a:close/>
                  <a:moveTo>
                    <a:pt x="279958" y="97355"/>
                  </a:moveTo>
                  <a:cubicBezTo>
                    <a:pt x="284817" y="93109"/>
                    <a:pt x="292105" y="93109"/>
                    <a:pt x="296963" y="97355"/>
                  </a:cubicBezTo>
                  <a:lnTo>
                    <a:pt x="494649" y="267626"/>
                  </a:lnTo>
                  <a:cubicBezTo>
                    <a:pt x="497534" y="270052"/>
                    <a:pt x="499204" y="273691"/>
                    <a:pt x="499204" y="277481"/>
                  </a:cubicBezTo>
                  <a:lnTo>
                    <a:pt x="499204" y="523715"/>
                  </a:lnTo>
                  <a:cubicBezTo>
                    <a:pt x="499204" y="530993"/>
                    <a:pt x="493283" y="536754"/>
                    <a:pt x="486147" y="536754"/>
                  </a:cubicBezTo>
                  <a:lnTo>
                    <a:pt x="430272" y="536754"/>
                  </a:lnTo>
                  <a:lnTo>
                    <a:pt x="398084" y="393017"/>
                  </a:lnTo>
                  <a:cubicBezTo>
                    <a:pt x="396414" y="386194"/>
                    <a:pt x="392314" y="379826"/>
                    <a:pt x="385634" y="376035"/>
                  </a:cubicBezTo>
                  <a:cubicBezTo>
                    <a:pt x="383963" y="375126"/>
                    <a:pt x="346916" y="354808"/>
                    <a:pt x="298482" y="352231"/>
                  </a:cubicBezTo>
                  <a:lnTo>
                    <a:pt x="291953" y="365270"/>
                  </a:lnTo>
                  <a:lnTo>
                    <a:pt x="291801" y="365270"/>
                  </a:lnTo>
                  <a:lnTo>
                    <a:pt x="309565" y="502943"/>
                  </a:lnTo>
                  <a:lnTo>
                    <a:pt x="290131" y="536754"/>
                  </a:lnTo>
                  <a:lnTo>
                    <a:pt x="286791" y="536754"/>
                  </a:lnTo>
                  <a:lnTo>
                    <a:pt x="267356" y="502943"/>
                  </a:lnTo>
                  <a:lnTo>
                    <a:pt x="285120" y="365270"/>
                  </a:lnTo>
                  <a:lnTo>
                    <a:pt x="284969" y="365270"/>
                  </a:lnTo>
                  <a:lnTo>
                    <a:pt x="278440" y="352231"/>
                  </a:lnTo>
                  <a:cubicBezTo>
                    <a:pt x="229853" y="354808"/>
                    <a:pt x="192958" y="375126"/>
                    <a:pt x="191288" y="376035"/>
                  </a:cubicBezTo>
                  <a:cubicBezTo>
                    <a:pt x="184607" y="379826"/>
                    <a:pt x="180508" y="386194"/>
                    <a:pt x="178838" y="393017"/>
                  </a:cubicBezTo>
                  <a:lnTo>
                    <a:pt x="146649" y="536754"/>
                  </a:lnTo>
                  <a:lnTo>
                    <a:pt x="90775" y="536754"/>
                  </a:lnTo>
                  <a:cubicBezTo>
                    <a:pt x="83639" y="536754"/>
                    <a:pt x="77717" y="530993"/>
                    <a:pt x="77717" y="523715"/>
                  </a:cubicBezTo>
                  <a:lnTo>
                    <a:pt x="77717" y="277481"/>
                  </a:lnTo>
                  <a:cubicBezTo>
                    <a:pt x="77717" y="273691"/>
                    <a:pt x="79387" y="270052"/>
                    <a:pt x="82272" y="267626"/>
                  </a:cubicBezTo>
                  <a:close/>
                  <a:moveTo>
                    <a:pt x="288461" y="0"/>
                  </a:moveTo>
                  <a:cubicBezTo>
                    <a:pt x="294573" y="0"/>
                    <a:pt x="300685" y="2085"/>
                    <a:pt x="305620" y="6254"/>
                  </a:cubicBezTo>
                  <a:lnTo>
                    <a:pt x="567855" y="231550"/>
                  </a:lnTo>
                  <a:cubicBezTo>
                    <a:pt x="578787" y="240950"/>
                    <a:pt x="580002" y="257476"/>
                    <a:pt x="570588" y="268392"/>
                  </a:cubicBezTo>
                  <a:cubicBezTo>
                    <a:pt x="565425" y="274456"/>
                    <a:pt x="558137" y="277488"/>
                    <a:pt x="550696" y="277488"/>
                  </a:cubicBezTo>
                  <a:cubicBezTo>
                    <a:pt x="544623" y="277488"/>
                    <a:pt x="538549" y="275517"/>
                    <a:pt x="533690" y="271272"/>
                  </a:cubicBezTo>
                  <a:lnTo>
                    <a:pt x="288461" y="60683"/>
                  </a:lnTo>
                  <a:lnTo>
                    <a:pt x="43232" y="271272"/>
                  </a:lnTo>
                  <a:cubicBezTo>
                    <a:pt x="32299" y="280672"/>
                    <a:pt x="15748" y="279459"/>
                    <a:pt x="6334" y="268392"/>
                  </a:cubicBezTo>
                  <a:cubicBezTo>
                    <a:pt x="-3080" y="257476"/>
                    <a:pt x="-1865" y="240950"/>
                    <a:pt x="9067" y="231550"/>
                  </a:cubicBezTo>
                  <a:lnTo>
                    <a:pt x="271303" y="6254"/>
                  </a:lnTo>
                  <a:cubicBezTo>
                    <a:pt x="276238" y="2085"/>
                    <a:pt x="282350" y="0"/>
                    <a:pt x="288461" y="0"/>
                  </a:cubicBezTo>
                  <a:close/>
                </a:path>
              </a:pathLst>
            </a:custGeom>
            <a:solidFill>
              <a:schemeClr val="bg1"/>
            </a:solidFill>
            <a:ln>
              <a:noFill/>
            </a:ln>
          </p:spPr>
          <p:txBody>
            <a:bodyPr wrap="square" lIns="91440" tIns="45720" rIns="91440" bIns="45720">
              <a:normAutofit fontScale="9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nvGrpSpPr>
          <p:cNvPr id="36" name="ïsľídé"/>
          <p:cNvGrpSpPr/>
          <p:nvPr/>
        </p:nvGrpSpPr>
        <p:grpSpPr>
          <a:xfrm>
            <a:off x="4116209" y="1793813"/>
            <a:ext cx="603250" cy="0"/>
            <a:chOff x="7150100" y="3662052"/>
            <a:chExt cx="603250" cy="0"/>
          </a:xfrm>
        </p:grpSpPr>
        <p:cxnSp>
          <p:nvCxnSpPr>
            <p:cNvPr id="37" name="直接连接符 36"/>
            <p:cNvCxnSpPr/>
            <p:nvPr/>
          </p:nvCxnSpPr>
          <p:spPr>
            <a:xfrm>
              <a:off x="7150100" y="3662052"/>
              <a:ext cx="336550" cy="0"/>
            </a:xfrm>
            <a:prstGeom prst="line">
              <a:avLst/>
            </a:prstGeom>
            <a:ln w="635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7620000" y="3662052"/>
              <a:ext cx="0" cy="0"/>
            </a:xfrm>
            <a:prstGeom prst="line">
              <a:avLst/>
            </a:prstGeom>
            <a:ln w="635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7753350" y="3662052"/>
              <a:ext cx="0" cy="0"/>
            </a:xfrm>
            <a:prstGeom prst="line">
              <a:avLst/>
            </a:prstGeom>
            <a:ln w="63500" cap="rnd">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40" name="文本框 39"/>
          <p:cNvSpPr txBox="1"/>
          <p:nvPr/>
        </p:nvSpPr>
        <p:spPr>
          <a:xfrm>
            <a:off x="4001909" y="845430"/>
            <a:ext cx="5722661" cy="521970"/>
          </a:xfrm>
          <a:prstGeom prst="rect">
            <a:avLst/>
          </a:prstGeom>
          <a:noFill/>
        </p:spPr>
        <p:txBody>
          <a:bodyPr wrap="square" rtlCol="0">
            <a:spAutoFit/>
          </a:bodyPr>
          <a:lstStyle/>
          <a:p>
            <a:r>
              <a:rPr lang="zh-CN" altLang="en-US" sz="2800" dirty="0">
                <a:solidFill>
                  <a:schemeClr val="accent1"/>
                </a:solidFill>
                <a:latin typeface="阿里巴巴普惠体 B" panose="00020600040101010101" pitchFamily="18" charset="-122"/>
                <a:ea typeface="阿里巴巴普惠体 B" panose="00020600040101010101" pitchFamily="18" charset="-122"/>
              </a:rPr>
              <a:t>请在这里输入本页的核心观点</a:t>
            </a:r>
          </a:p>
        </p:txBody>
      </p:sp>
      <p:sp>
        <p:nvSpPr>
          <p:cNvPr id="41" name="išľîḑè"/>
          <p:cNvSpPr/>
          <p:nvPr/>
        </p:nvSpPr>
        <p:spPr bwMode="auto">
          <a:xfrm>
            <a:off x="4001908" y="1960358"/>
            <a:ext cx="6223847" cy="1626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600" dirty="0">
                <a:solidFill>
                  <a:schemeClr val="tx1">
                    <a:lumMod val="50000"/>
                    <a:lumOff val="50000"/>
                  </a:schemeClr>
                </a:solidFill>
                <a:latin typeface="+mn-ea"/>
              </a:rPr>
              <a:t>在此处输入内容在此处输入内容在此处输入内容在此处输入内容在此处输入内容此处输入内容在此处输入内容此处输入内容在此处输入内容此处输入内容在此处输入内容此处输入内容</a:t>
            </a:r>
          </a:p>
        </p:txBody>
      </p:sp>
      <p:grpSp>
        <p:nvGrpSpPr>
          <p:cNvPr id="42" name="组合 41"/>
          <p:cNvGrpSpPr/>
          <p:nvPr/>
        </p:nvGrpSpPr>
        <p:grpSpPr>
          <a:xfrm>
            <a:off x="3875985" y="4554513"/>
            <a:ext cx="2215970" cy="1721946"/>
            <a:chOff x="709630" y="4064829"/>
            <a:chExt cx="2215970" cy="1721946"/>
          </a:xfrm>
        </p:grpSpPr>
        <p:sp>
          <p:nvSpPr>
            <p:cNvPr id="43" name="文本框 42"/>
            <p:cNvSpPr txBox="1"/>
            <p:nvPr/>
          </p:nvSpPr>
          <p:spPr>
            <a:xfrm>
              <a:off x="710406" y="4434161"/>
              <a:ext cx="2201716" cy="1352614"/>
            </a:xfrm>
            <a:prstGeom prst="rect">
              <a:avLst/>
            </a:prstGeom>
            <a:noFill/>
          </p:spPr>
          <p:txBody>
            <a:bodyPr wrap="square" lIns="0" rIns="0" rtlCol="0">
              <a:spAutoFit/>
            </a:bodyPr>
            <a:lstStyle/>
            <a:p>
              <a:pPr algn="ctr">
                <a:lnSpc>
                  <a:spcPct val="150000"/>
                </a:lnSpc>
              </a:pPr>
              <a:r>
                <a:rPr lang="zh-CN" altLang="en-US" sz="1400" dirty="0">
                  <a:solidFill>
                    <a:schemeClr val="tx1">
                      <a:lumMod val="50000"/>
                      <a:lumOff val="50000"/>
                    </a:schemeClr>
                  </a:solidFill>
                </a:rPr>
                <a:t>在此处输入内容在此处输入内容在此处输入内容在此处输入内容在此处输入内容在此处输入内容</a:t>
              </a:r>
            </a:p>
          </p:txBody>
        </p:sp>
        <p:sp>
          <p:nvSpPr>
            <p:cNvPr id="44" name="文本框 43"/>
            <p:cNvSpPr txBox="1"/>
            <p:nvPr/>
          </p:nvSpPr>
          <p:spPr>
            <a:xfrm>
              <a:off x="709630" y="4064829"/>
              <a:ext cx="2215970" cy="368300"/>
            </a:xfrm>
            <a:prstGeom prst="rect">
              <a:avLst/>
            </a:prstGeom>
            <a:noFill/>
          </p:spPr>
          <p:txBody>
            <a:bodyPr wrap="square" lIns="0" rIns="0" rtlCol="0">
              <a:spAutoFit/>
            </a:bodyPr>
            <a:lstStyle/>
            <a:p>
              <a:pPr algn="ctr"/>
              <a:r>
                <a:rPr lang="zh-CN" altLang="en-US" dirty="0">
                  <a:solidFill>
                    <a:schemeClr val="accent1"/>
                  </a:solidFill>
                  <a:latin typeface="阿里巴巴普惠体 B" panose="00020600040101010101" pitchFamily="18" charset="-122"/>
                  <a:ea typeface="阿里巴巴普惠体 B" panose="00020600040101010101" pitchFamily="18" charset="-122"/>
                </a:rPr>
                <a:t>此处输入小标题</a:t>
              </a:r>
            </a:p>
          </p:txBody>
        </p:sp>
      </p:grpSp>
      <p:grpSp>
        <p:nvGrpSpPr>
          <p:cNvPr id="45" name="组合 44"/>
          <p:cNvGrpSpPr/>
          <p:nvPr/>
        </p:nvGrpSpPr>
        <p:grpSpPr>
          <a:xfrm>
            <a:off x="6577873" y="4554513"/>
            <a:ext cx="2215970" cy="1721946"/>
            <a:chOff x="709630" y="4064829"/>
            <a:chExt cx="2215970" cy="1721946"/>
          </a:xfrm>
        </p:grpSpPr>
        <p:sp>
          <p:nvSpPr>
            <p:cNvPr id="46" name="文本框 45"/>
            <p:cNvSpPr txBox="1"/>
            <p:nvPr/>
          </p:nvSpPr>
          <p:spPr>
            <a:xfrm>
              <a:off x="710406" y="4434161"/>
              <a:ext cx="2201716" cy="1352614"/>
            </a:xfrm>
            <a:prstGeom prst="rect">
              <a:avLst/>
            </a:prstGeom>
            <a:noFill/>
          </p:spPr>
          <p:txBody>
            <a:bodyPr wrap="square" lIns="0" rIns="0" rtlCol="0">
              <a:spAutoFit/>
            </a:bodyPr>
            <a:lstStyle/>
            <a:p>
              <a:pPr algn="ctr">
                <a:lnSpc>
                  <a:spcPct val="150000"/>
                </a:lnSpc>
              </a:pPr>
              <a:r>
                <a:rPr lang="zh-CN" altLang="en-US" sz="1400" dirty="0">
                  <a:solidFill>
                    <a:schemeClr val="tx1">
                      <a:lumMod val="50000"/>
                      <a:lumOff val="50000"/>
                    </a:schemeClr>
                  </a:solidFill>
                </a:rPr>
                <a:t>在此处输入内容在此处输入内容在此处输入内容在此处输入内容在此处输入内容在此处输入内容</a:t>
              </a:r>
            </a:p>
          </p:txBody>
        </p:sp>
        <p:sp>
          <p:nvSpPr>
            <p:cNvPr id="47" name="文本框 46"/>
            <p:cNvSpPr txBox="1"/>
            <p:nvPr/>
          </p:nvSpPr>
          <p:spPr>
            <a:xfrm>
              <a:off x="709630" y="4064829"/>
              <a:ext cx="2215970" cy="368300"/>
            </a:xfrm>
            <a:prstGeom prst="rect">
              <a:avLst/>
            </a:prstGeom>
            <a:noFill/>
          </p:spPr>
          <p:txBody>
            <a:bodyPr wrap="square" lIns="0" rIns="0" rtlCol="0">
              <a:spAutoFit/>
            </a:bodyPr>
            <a:lstStyle/>
            <a:p>
              <a:pPr algn="ctr"/>
              <a:r>
                <a:rPr lang="zh-CN" altLang="en-US" dirty="0">
                  <a:solidFill>
                    <a:schemeClr val="accent1"/>
                  </a:solidFill>
                  <a:latin typeface="阿里巴巴普惠体 B" panose="00020600040101010101" pitchFamily="18" charset="-122"/>
                  <a:ea typeface="阿里巴巴普惠体 B" panose="00020600040101010101" pitchFamily="18" charset="-122"/>
                </a:rPr>
                <a:t>此处输入小标题</a:t>
              </a:r>
            </a:p>
          </p:txBody>
        </p:sp>
      </p:grpSp>
      <p:grpSp>
        <p:nvGrpSpPr>
          <p:cNvPr id="48" name="组合 47"/>
          <p:cNvGrpSpPr/>
          <p:nvPr/>
        </p:nvGrpSpPr>
        <p:grpSpPr>
          <a:xfrm>
            <a:off x="9279760" y="4554513"/>
            <a:ext cx="2215970" cy="1721946"/>
            <a:chOff x="709630" y="4064829"/>
            <a:chExt cx="2215970" cy="1721946"/>
          </a:xfrm>
        </p:grpSpPr>
        <p:sp>
          <p:nvSpPr>
            <p:cNvPr id="49" name="文本框 48"/>
            <p:cNvSpPr txBox="1"/>
            <p:nvPr/>
          </p:nvSpPr>
          <p:spPr>
            <a:xfrm>
              <a:off x="710406" y="4434161"/>
              <a:ext cx="2201716" cy="1352614"/>
            </a:xfrm>
            <a:prstGeom prst="rect">
              <a:avLst/>
            </a:prstGeom>
            <a:noFill/>
          </p:spPr>
          <p:txBody>
            <a:bodyPr wrap="square" lIns="0" rIns="0" rtlCol="0">
              <a:spAutoFit/>
            </a:bodyPr>
            <a:lstStyle/>
            <a:p>
              <a:pPr algn="ctr">
                <a:lnSpc>
                  <a:spcPct val="150000"/>
                </a:lnSpc>
              </a:pPr>
              <a:r>
                <a:rPr lang="zh-CN" altLang="en-US" sz="1400" dirty="0">
                  <a:solidFill>
                    <a:schemeClr val="tx1">
                      <a:lumMod val="50000"/>
                      <a:lumOff val="50000"/>
                    </a:schemeClr>
                  </a:solidFill>
                </a:rPr>
                <a:t>在此处输入内容在此处输入内容在此处输入内容在此处输入内容在此处输入内容在此处输入内容</a:t>
              </a:r>
            </a:p>
          </p:txBody>
        </p:sp>
        <p:sp>
          <p:nvSpPr>
            <p:cNvPr id="50" name="文本框 49"/>
            <p:cNvSpPr txBox="1"/>
            <p:nvPr/>
          </p:nvSpPr>
          <p:spPr>
            <a:xfrm>
              <a:off x="709630" y="4064829"/>
              <a:ext cx="2215970" cy="368300"/>
            </a:xfrm>
            <a:prstGeom prst="rect">
              <a:avLst/>
            </a:prstGeom>
            <a:noFill/>
          </p:spPr>
          <p:txBody>
            <a:bodyPr wrap="square" lIns="0" rIns="0" rtlCol="0">
              <a:spAutoFit/>
            </a:bodyPr>
            <a:lstStyle/>
            <a:p>
              <a:pPr algn="ctr"/>
              <a:r>
                <a:rPr lang="zh-CN" altLang="en-US" dirty="0">
                  <a:solidFill>
                    <a:schemeClr val="accent1"/>
                  </a:solidFill>
                  <a:latin typeface="阿里巴巴普惠体 B" panose="00020600040101010101" pitchFamily="18" charset="-122"/>
                  <a:ea typeface="阿里巴巴普惠体 B" panose="00020600040101010101" pitchFamily="18" charset="-122"/>
                </a:rPr>
                <a:t>此处输入小标题</a:t>
              </a:r>
            </a:p>
          </p:txBody>
        </p:sp>
      </p:grpSp>
      <p:cxnSp>
        <p:nvCxnSpPr>
          <p:cNvPr id="52" name="直接连接符 51"/>
          <p:cNvCxnSpPr/>
          <p:nvPr/>
        </p:nvCxnSpPr>
        <p:spPr>
          <a:xfrm>
            <a:off x="4116209" y="3429000"/>
            <a:ext cx="807579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a:extLst>
              <a:ext uri="{FF2B5EF4-FFF2-40B4-BE49-F238E27FC236}">
                <a16:creationId xmlns:a16="http://schemas.microsoft.com/office/drawing/2014/main" id="{E9819CDA-E99D-4D94-811E-24263776B49F}"/>
              </a:ext>
            </a:extLst>
          </p:cNvPr>
          <p:cNvPicPr>
            <a:picLocks noChangeAspect="1"/>
          </p:cNvPicPr>
          <p:nvPr/>
        </p:nvPicPr>
        <p:blipFill>
          <a:blip r:embed="rId2" cstate="print">
            <a:extLst>
              <a:ext uri="{28A0092B-C50C-407E-A947-70E740481C1C}">
                <a14:useLocalDpi xmlns:a14="http://schemas.microsoft.com/office/drawing/2010/main" val="0"/>
              </a:ext>
            </a:extLst>
          </a:blip>
          <a:srcRect l="3203" t="32834" r="881" b="30026"/>
          <a:stretch>
            <a:fillRect/>
          </a:stretch>
        </p:blipFill>
        <p:spPr>
          <a:xfrm>
            <a:off x="669924" y="951284"/>
            <a:ext cx="6969050" cy="1799154"/>
          </a:xfrm>
          <a:custGeom>
            <a:avLst/>
            <a:gdLst>
              <a:gd name="connsiteX0" fmla="*/ 0 w 6969050"/>
              <a:gd name="connsiteY0" fmla="*/ 0 h 1799154"/>
              <a:gd name="connsiteX1" fmla="*/ 6969050 w 6969050"/>
              <a:gd name="connsiteY1" fmla="*/ 0 h 1799154"/>
              <a:gd name="connsiteX2" fmla="*/ 6969050 w 6969050"/>
              <a:gd name="connsiteY2" fmla="*/ 1799154 h 1799154"/>
              <a:gd name="connsiteX3" fmla="*/ 0 w 6969050"/>
              <a:gd name="connsiteY3" fmla="*/ 1799154 h 1799154"/>
            </a:gdLst>
            <a:ahLst/>
            <a:cxnLst>
              <a:cxn ang="0">
                <a:pos x="connsiteX0" y="connsiteY0"/>
              </a:cxn>
              <a:cxn ang="0">
                <a:pos x="connsiteX1" y="connsiteY1"/>
              </a:cxn>
              <a:cxn ang="0">
                <a:pos x="connsiteX2" y="connsiteY2"/>
              </a:cxn>
              <a:cxn ang="0">
                <a:pos x="connsiteX3" y="connsiteY3"/>
              </a:cxn>
            </a:cxnLst>
            <a:rect l="l" t="t" r="r" b="b"/>
            <a:pathLst>
              <a:path w="6969050" h="1799154">
                <a:moveTo>
                  <a:pt x="0" y="0"/>
                </a:moveTo>
                <a:lnTo>
                  <a:pt x="6969050" y="0"/>
                </a:lnTo>
                <a:lnTo>
                  <a:pt x="6969050" y="1799154"/>
                </a:lnTo>
                <a:lnTo>
                  <a:pt x="0" y="1799154"/>
                </a:lnTo>
                <a:close/>
              </a:path>
            </a:pathLst>
          </a:custGeom>
        </p:spPr>
      </p:pic>
      <p:sp>
        <p:nvSpPr>
          <p:cNvPr id="5" name="iṥḷiďè"/>
          <p:cNvSpPr/>
          <p:nvPr/>
        </p:nvSpPr>
        <p:spPr>
          <a:xfrm>
            <a:off x="8279088" y="4036104"/>
            <a:ext cx="315847" cy="337715"/>
          </a:xfrm>
          <a:custGeom>
            <a:avLst/>
            <a:gdLst/>
            <a:ahLst/>
            <a:cxnLst/>
            <a:rect l="0" t="0" r="0" b="0"/>
            <a:pathLst>
              <a:path w="120000" h="120000" extrusionOk="0">
                <a:moveTo>
                  <a:pt x="75403" y="112293"/>
                </a:moveTo>
                <a:lnTo>
                  <a:pt x="75403" y="112293"/>
                </a:lnTo>
                <a:cubicBezTo>
                  <a:pt x="75403" y="114770"/>
                  <a:pt x="78044" y="117247"/>
                  <a:pt x="80684" y="117247"/>
                </a:cubicBezTo>
                <a:cubicBezTo>
                  <a:pt x="109144" y="119724"/>
                  <a:pt x="109144" y="119724"/>
                  <a:pt x="109144" y="119724"/>
                </a:cubicBezTo>
                <a:cubicBezTo>
                  <a:pt x="112078" y="119724"/>
                  <a:pt x="112078" y="117247"/>
                  <a:pt x="114718" y="114770"/>
                </a:cubicBezTo>
                <a:cubicBezTo>
                  <a:pt x="114718" y="92752"/>
                  <a:pt x="114718" y="92752"/>
                  <a:pt x="114718" y="92752"/>
                </a:cubicBezTo>
                <a:cubicBezTo>
                  <a:pt x="78044" y="90275"/>
                  <a:pt x="78044" y="90275"/>
                  <a:pt x="78044" y="90275"/>
                </a:cubicBezTo>
                <a:lnTo>
                  <a:pt x="75403" y="112293"/>
                </a:lnTo>
                <a:close/>
                <a:moveTo>
                  <a:pt x="5281" y="92752"/>
                </a:moveTo>
                <a:lnTo>
                  <a:pt x="5281" y="92752"/>
                </a:lnTo>
                <a:cubicBezTo>
                  <a:pt x="5281" y="114770"/>
                  <a:pt x="5281" y="114770"/>
                  <a:pt x="5281" y="114770"/>
                </a:cubicBezTo>
                <a:cubicBezTo>
                  <a:pt x="5281" y="117247"/>
                  <a:pt x="7921" y="119724"/>
                  <a:pt x="10268" y="119724"/>
                </a:cubicBezTo>
                <a:cubicBezTo>
                  <a:pt x="39022" y="117247"/>
                  <a:pt x="39022" y="117247"/>
                  <a:pt x="39022" y="117247"/>
                </a:cubicBezTo>
                <a:cubicBezTo>
                  <a:pt x="41662" y="117247"/>
                  <a:pt x="44303" y="114770"/>
                  <a:pt x="44303" y="112293"/>
                </a:cubicBezTo>
                <a:cubicBezTo>
                  <a:pt x="41662" y="90275"/>
                  <a:pt x="41662" y="90275"/>
                  <a:pt x="41662" y="90275"/>
                </a:cubicBezTo>
                <a:lnTo>
                  <a:pt x="5281" y="92752"/>
                </a:lnTo>
                <a:close/>
                <a:moveTo>
                  <a:pt x="0" y="56422"/>
                </a:moveTo>
                <a:lnTo>
                  <a:pt x="0" y="56422"/>
                </a:lnTo>
                <a:cubicBezTo>
                  <a:pt x="2640" y="80642"/>
                  <a:pt x="2640" y="80642"/>
                  <a:pt x="2640" y="80642"/>
                </a:cubicBezTo>
                <a:cubicBezTo>
                  <a:pt x="39022" y="75688"/>
                  <a:pt x="39022" y="75688"/>
                  <a:pt x="39022" y="75688"/>
                </a:cubicBezTo>
                <a:cubicBezTo>
                  <a:pt x="39022" y="53944"/>
                  <a:pt x="39022" y="53944"/>
                  <a:pt x="39022" y="53944"/>
                </a:cubicBezTo>
                <a:lnTo>
                  <a:pt x="39022" y="51467"/>
                </a:lnTo>
                <a:cubicBezTo>
                  <a:pt x="39022" y="41834"/>
                  <a:pt x="46943" y="31926"/>
                  <a:pt x="59853" y="31926"/>
                </a:cubicBezTo>
                <a:cubicBezTo>
                  <a:pt x="72762" y="31926"/>
                  <a:pt x="80684" y="41834"/>
                  <a:pt x="80684" y="51467"/>
                </a:cubicBezTo>
                <a:lnTo>
                  <a:pt x="80684" y="53944"/>
                </a:lnTo>
                <a:cubicBezTo>
                  <a:pt x="78044" y="75688"/>
                  <a:pt x="78044" y="75688"/>
                  <a:pt x="78044" y="75688"/>
                </a:cubicBezTo>
                <a:cubicBezTo>
                  <a:pt x="117066" y="80642"/>
                  <a:pt x="117066" y="80642"/>
                  <a:pt x="117066" y="80642"/>
                </a:cubicBezTo>
                <a:cubicBezTo>
                  <a:pt x="119706" y="56422"/>
                  <a:pt x="119706" y="56422"/>
                  <a:pt x="119706" y="56422"/>
                </a:cubicBezTo>
                <a:cubicBezTo>
                  <a:pt x="119706" y="53944"/>
                  <a:pt x="119706" y="53944"/>
                  <a:pt x="119706" y="51467"/>
                </a:cubicBezTo>
                <a:cubicBezTo>
                  <a:pt x="119706" y="22018"/>
                  <a:pt x="93594" y="0"/>
                  <a:pt x="59853" y="0"/>
                </a:cubicBezTo>
                <a:cubicBezTo>
                  <a:pt x="25819" y="0"/>
                  <a:pt x="0" y="22018"/>
                  <a:pt x="0" y="51467"/>
                </a:cubicBezTo>
                <a:cubicBezTo>
                  <a:pt x="0" y="53944"/>
                  <a:pt x="0" y="53944"/>
                  <a:pt x="0" y="56422"/>
                </a:cubicBezTo>
                <a:close/>
              </a:path>
            </a:pathLst>
          </a:custGeom>
          <a:solidFill>
            <a:schemeClr val="accent1"/>
          </a:solidFill>
          <a:ln>
            <a:noFill/>
          </a:ln>
          <a:effectLst/>
        </p:spPr>
        <p:txBody>
          <a:bodyPr wrap="square" lIns="91440" tIns="45720" rIns="91440" bIns="45720" anchor="ctr">
            <a:normAutofit fontScale="25000" lnSpcReduction="20000"/>
          </a:bodyPr>
          <a:lstStyle/>
          <a:p>
            <a:pPr algn="ctr"/>
            <a:endParaRPr/>
          </a:p>
        </p:txBody>
      </p:sp>
      <p:sp>
        <p:nvSpPr>
          <p:cNvPr id="8" name="iślíḋe"/>
          <p:cNvSpPr/>
          <p:nvPr/>
        </p:nvSpPr>
        <p:spPr>
          <a:xfrm>
            <a:off x="1089145" y="4021013"/>
            <a:ext cx="351233" cy="279064"/>
          </a:xfrm>
          <a:custGeom>
            <a:avLst/>
            <a:gdLst/>
            <a:ahLst/>
            <a:cxnLst/>
            <a:rect l="0" t="0" r="0" b="0"/>
            <a:pathLst>
              <a:path w="120000" h="120000" extrusionOk="0">
                <a:moveTo>
                  <a:pt x="59879" y="45112"/>
                </a:moveTo>
                <a:lnTo>
                  <a:pt x="59879" y="45112"/>
                </a:lnTo>
                <a:cubicBezTo>
                  <a:pt x="49014" y="45112"/>
                  <a:pt x="42736" y="52932"/>
                  <a:pt x="42736" y="66466"/>
                </a:cubicBezTo>
                <a:cubicBezTo>
                  <a:pt x="42736" y="80000"/>
                  <a:pt x="49014" y="87819"/>
                  <a:pt x="59879" y="87819"/>
                </a:cubicBezTo>
                <a:cubicBezTo>
                  <a:pt x="70503" y="87819"/>
                  <a:pt x="77022" y="80000"/>
                  <a:pt x="77022" y="66466"/>
                </a:cubicBezTo>
                <a:cubicBezTo>
                  <a:pt x="77022" y="52932"/>
                  <a:pt x="70503" y="45112"/>
                  <a:pt x="59879" y="45112"/>
                </a:cubicBezTo>
                <a:close/>
                <a:moveTo>
                  <a:pt x="106720" y="21052"/>
                </a:moveTo>
                <a:lnTo>
                  <a:pt x="106720" y="21052"/>
                </a:lnTo>
                <a:cubicBezTo>
                  <a:pt x="93923" y="21052"/>
                  <a:pt x="93923" y="21052"/>
                  <a:pt x="93923" y="21052"/>
                </a:cubicBezTo>
                <a:cubicBezTo>
                  <a:pt x="91750" y="21052"/>
                  <a:pt x="89818" y="21052"/>
                  <a:pt x="87645" y="18345"/>
                </a:cubicBezTo>
                <a:cubicBezTo>
                  <a:pt x="85472" y="2406"/>
                  <a:pt x="85472" y="2406"/>
                  <a:pt x="85472" y="2406"/>
                </a:cubicBezTo>
                <a:cubicBezTo>
                  <a:pt x="83299" y="2406"/>
                  <a:pt x="81126" y="0"/>
                  <a:pt x="78953" y="0"/>
                </a:cubicBezTo>
                <a:cubicBezTo>
                  <a:pt x="38390" y="0"/>
                  <a:pt x="38390" y="0"/>
                  <a:pt x="38390" y="0"/>
                </a:cubicBezTo>
                <a:cubicBezTo>
                  <a:pt x="38390" y="0"/>
                  <a:pt x="36217" y="2406"/>
                  <a:pt x="34285" y="2406"/>
                </a:cubicBezTo>
                <a:cubicBezTo>
                  <a:pt x="29698" y="18345"/>
                  <a:pt x="29698" y="18345"/>
                  <a:pt x="29698" y="18345"/>
                </a:cubicBezTo>
                <a:cubicBezTo>
                  <a:pt x="29698" y="21052"/>
                  <a:pt x="27766" y="21052"/>
                  <a:pt x="25593" y="21052"/>
                </a:cubicBezTo>
                <a:cubicBezTo>
                  <a:pt x="12796" y="21052"/>
                  <a:pt x="12796" y="21052"/>
                  <a:pt x="12796" y="21052"/>
                </a:cubicBezTo>
                <a:cubicBezTo>
                  <a:pt x="4104" y="21052"/>
                  <a:pt x="0" y="29172"/>
                  <a:pt x="0" y="36992"/>
                </a:cubicBezTo>
                <a:cubicBezTo>
                  <a:pt x="0" y="103759"/>
                  <a:pt x="0" y="103759"/>
                  <a:pt x="0" y="103759"/>
                </a:cubicBezTo>
                <a:cubicBezTo>
                  <a:pt x="0" y="111879"/>
                  <a:pt x="4104" y="119699"/>
                  <a:pt x="12796" y="119699"/>
                </a:cubicBezTo>
                <a:cubicBezTo>
                  <a:pt x="106720" y="119699"/>
                  <a:pt x="106720" y="119699"/>
                  <a:pt x="106720" y="119699"/>
                </a:cubicBezTo>
                <a:cubicBezTo>
                  <a:pt x="113480" y="119699"/>
                  <a:pt x="119758" y="111879"/>
                  <a:pt x="119758" y="103759"/>
                </a:cubicBezTo>
                <a:cubicBezTo>
                  <a:pt x="119758" y="36992"/>
                  <a:pt x="119758" y="36992"/>
                  <a:pt x="119758" y="36992"/>
                </a:cubicBezTo>
                <a:cubicBezTo>
                  <a:pt x="119758" y="29172"/>
                  <a:pt x="113480" y="21052"/>
                  <a:pt x="106720" y="21052"/>
                </a:cubicBezTo>
                <a:close/>
                <a:moveTo>
                  <a:pt x="59879" y="103759"/>
                </a:moveTo>
                <a:lnTo>
                  <a:pt x="59879" y="103759"/>
                </a:lnTo>
                <a:cubicBezTo>
                  <a:pt x="42736" y="103759"/>
                  <a:pt x="29698" y="87819"/>
                  <a:pt x="29698" y="66466"/>
                </a:cubicBezTo>
                <a:cubicBezTo>
                  <a:pt x="29698" y="45112"/>
                  <a:pt x="42736" y="29172"/>
                  <a:pt x="59879" y="29172"/>
                </a:cubicBezTo>
                <a:cubicBezTo>
                  <a:pt x="77022" y="29172"/>
                  <a:pt x="89818" y="45112"/>
                  <a:pt x="89818" y="66466"/>
                </a:cubicBezTo>
                <a:cubicBezTo>
                  <a:pt x="89818" y="87819"/>
                  <a:pt x="77022" y="103759"/>
                  <a:pt x="59879" y="103759"/>
                </a:cubicBezTo>
                <a:close/>
                <a:moveTo>
                  <a:pt x="102615" y="47819"/>
                </a:moveTo>
                <a:lnTo>
                  <a:pt x="102615" y="47819"/>
                </a:lnTo>
                <a:cubicBezTo>
                  <a:pt x="100442" y="47819"/>
                  <a:pt x="98269" y="45112"/>
                  <a:pt x="98269" y="42406"/>
                </a:cubicBezTo>
                <a:cubicBezTo>
                  <a:pt x="98269" y="39699"/>
                  <a:pt x="100442" y="36992"/>
                  <a:pt x="102615" y="36992"/>
                </a:cubicBezTo>
                <a:cubicBezTo>
                  <a:pt x="104547" y="36992"/>
                  <a:pt x="106720" y="39699"/>
                  <a:pt x="106720" y="42406"/>
                </a:cubicBezTo>
                <a:cubicBezTo>
                  <a:pt x="106720" y="45112"/>
                  <a:pt x="104547" y="47819"/>
                  <a:pt x="102615" y="47819"/>
                </a:cubicBezTo>
                <a:close/>
              </a:path>
            </a:pathLst>
          </a:custGeom>
          <a:solidFill>
            <a:schemeClr val="accent1"/>
          </a:solidFill>
          <a:ln>
            <a:noFill/>
          </a:ln>
          <a:effectLst/>
        </p:spPr>
        <p:txBody>
          <a:bodyPr wrap="square" lIns="91440" tIns="45720" rIns="91440" bIns="45720" anchor="ctr">
            <a:normAutofit fontScale="25000" lnSpcReduction="20000"/>
          </a:bodyPr>
          <a:lstStyle/>
          <a:p>
            <a:pPr algn="ctr"/>
            <a:endParaRPr/>
          </a:p>
        </p:txBody>
      </p:sp>
      <p:sp>
        <p:nvSpPr>
          <p:cNvPr id="11" name="îṩḻïḓè"/>
          <p:cNvSpPr/>
          <p:nvPr/>
        </p:nvSpPr>
        <p:spPr>
          <a:xfrm>
            <a:off x="4678194" y="4026769"/>
            <a:ext cx="356685" cy="288692"/>
          </a:xfrm>
          <a:custGeom>
            <a:avLst/>
            <a:gdLst/>
            <a:ahLst/>
            <a:cxnLst/>
            <a:rect l="0" t="0" r="0" b="0"/>
            <a:pathLst>
              <a:path w="120000" h="120000" extrusionOk="0">
                <a:moveTo>
                  <a:pt x="115324" y="2895"/>
                </a:moveTo>
                <a:lnTo>
                  <a:pt x="115324" y="2895"/>
                </a:lnTo>
                <a:cubicBezTo>
                  <a:pt x="112727" y="2895"/>
                  <a:pt x="4675" y="51474"/>
                  <a:pt x="2337" y="51474"/>
                </a:cubicBezTo>
                <a:cubicBezTo>
                  <a:pt x="0" y="51474"/>
                  <a:pt x="0" y="54369"/>
                  <a:pt x="2337" y="54369"/>
                </a:cubicBezTo>
                <a:cubicBezTo>
                  <a:pt x="4675" y="56943"/>
                  <a:pt x="25454" y="68525"/>
                  <a:pt x="25454" y="68525"/>
                </a:cubicBezTo>
                <a:lnTo>
                  <a:pt x="25454" y="68525"/>
                </a:lnTo>
                <a:cubicBezTo>
                  <a:pt x="41558" y="73994"/>
                  <a:pt x="41558" y="73994"/>
                  <a:pt x="41558" y="73994"/>
                </a:cubicBezTo>
                <a:cubicBezTo>
                  <a:pt x="41558" y="73994"/>
                  <a:pt x="110389" y="11260"/>
                  <a:pt x="112727" y="11260"/>
                </a:cubicBezTo>
                <a:cubicBezTo>
                  <a:pt x="112727" y="8364"/>
                  <a:pt x="112727" y="11260"/>
                  <a:pt x="112727" y="11260"/>
                </a:cubicBezTo>
                <a:lnTo>
                  <a:pt x="62337" y="79785"/>
                </a:lnTo>
                <a:lnTo>
                  <a:pt x="62337" y="79785"/>
                </a:lnTo>
                <a:cubicBezTo>
                  <a:pt x="59999" y="82680"/>
                  <a:pt x="59999" y="82680"/>
                  <a:pt x="59999" y="82680"/>
                </a:cubicBezTo>
                <a:cubicBezTo>
                  <a:pt x="62337" y="85576"/>
                  <a:pt x="62337" y="85576"/>
                  <a:pt x="62337" y="85576"/>
                </a:cubicBezTo>
                <a:lnTo>
                  <a:pt x="62337" y="85576"/>
                </a:lnTo>
                <a:cubicBezTo>
                  <a:pt x="62337" y="85576"/>
                  <a:pt x="94285" y="105522"/>
                  <a:pt x="94285" y="108418"/>
                </a:cubicBezTo>
                <a:cubicBezTo>
                  <a:pt x="96623" y="108418"/>
                  <a:pt x="98961" y="108418"/>
                  <a:pt x="101298" y="105522"/>
                </a:cubicBezTo>
                <a:cubicBezTo>
                  <a:pt x="101298" y="102627"/>
                  <a:pt x="119740" y="8364"/>
                  <a:pt x="119740" y="5790"/>
                </a:cubicBezTo>
                <a:cubicBezTo>
                  <a:pt x="119740" y="2895"/>
                  <a:pt x="117662" y="0"/>
                  <a:pt x="115324" y="2895"/>
                </a:cubicBezTo>
                <a:close/>
                <a:moveTo>
                  <a:pt x="41558" y="116782"/>
                </a:moveTo>
                <a:lnTo>
                  <a:pt x="41558" y="116782"/>
                </a:lnTo>
                <a:cubicBezTo>
                  <a:pt x="41558" y="119678"/>
                  <a:pt x="41558" y="119678"/>
                  <a:pt x="43896" y="119678"/>
                </a:cubicBezTo>
                <a:cubicBezTo>
                  <a:pt x="43896" y="116782"/>
                  <a:pt x="62337" y="99731"/>
                  <a:pt x="62337" y="99731"/>
                </a:cubicBezTo>
                <a:cubicBezTo>
                  <a:pt x="41558" y="85576"/>
                  <a:pt x="41558" y="85576"/>
                  <a:pt x="41558" y="85576"/>
                </a:cubicBezTo>
                <a:lnTo>
                  <a:pt x="41558" y="116782"/>
                </a:lnTo>
                <a:close/>
              </a:path>
            </a:pathLst>
          </a:custGeom>
          <a:solidFill>
            <a:schemeClr val="accent1"/>
          </a:solidFill>
          <a:ln>
            <a:noFill/>
          </a:ln>
          <a:effectLst/>
        </p:spPr>
        <p:txBody>
          <a:bodyPr wrap="square" lIns="91440" tIns="45720" rIns="91440" bIns="45720" anchor="ctr">
            <a:normAutofit fontScale="25000" lnSpcReduction="20000"/>
          </a:bodyPr>
          <a:lstStyle/>
          <a:p>
            <a:pPr algn="ctr"/>
            <a:endParaRPr/>
          </a:p>
        </p:txBody>
      </p:sp>
      <p:sp>
        <p:nvSpPr>
          <p:cNvPr id="12" name="i$ḷidé"/>
          <p:cNvSpPr txBox="1"/>
          <p:nvPr/>
        </p:nvSpPr>
        <p:spPr>
          <a:xfrm>
            <a:off x="2958359" y="3789040"/>
            <a:ext cx="1384281" cy="1246495"/>
          </a:xfrm>
          <a:prstGeom prst="rect">
            <a:avLst/>
          </a:prstGeom>
          <a:noFill/>
        </p:spPr>
        <p:txBody>
          <a:bodyPr wrap="square" lIns="91440" tIns="45720" rIns="91440" bIns="45720">
            <a:normAutofit/>
          </a:bodyPr>
          <a:lstStyle/>
          <a:p>
            <a:r>
              <a:rPr lang="en-US" sz="7500">
                <a:solidFill>
                  <a:schemeClr val="tx1">
                    <a:lumMod val="20000"/>
                    <a:lumOff val="80000"/>
                  </a:schemeClr>
                </a:solidFill>
              </a:rPr>
              <a:t>01</a:t>
            </a:r>
          </a:p>
        </p:txBody>
      </p:sp>
      <p:sp>
        <p:nvSpPr>
          <p:cNvPr id="13" name="íšľiḋè"/>
          <p:cNvSpPr txBox="1"/>
          <p:nvPr/>
        </p:nvSpPr>
        <p:spPr>
          <a:xfrm>
            <a:off x="6442400" y="3789040"/>
            <a:ext cx="1384281" cy="1246495"/>
          </a:xfrm>
          <a:prstGeom prst="rect">
            <a:avLst/>
          </a:prstGeom>
          <a:noFill/>
        </p:spPr>
        <p:txBody>
          <a:bodyPr wrap="square" lIns="91440" tIns="45720" rIns="91440" bIns="45720">
            <a:normAutofit/>
          </a:bodyPr>
          <a:lstStyle/>
          <a:p>
            <a:r>
              <a:rPr lang="en-US" sz="7500">
                <a:solidFill>
                  <a:schemeClr val="tx1">
                    <a:lumMod val="20000"/>
                    <a:lumOff val="80000"/>
                  </a:schemeClr>
                </a:solidFill>
              </a:rPr>
              <a:t>02</a:t>
            </a:r>
          </a:p>
        </p:txBody>
      </p:sp>
      <p:sp>
        <p:nvSpPr>
          <p:cNvPr id="14" name="îŝlïďe"/>
          <p:cNvSpPr txBox="1"/>
          <p:nvPr/>
        </p:nvSpPr>
        <p:spPr>
          <a:xfrm>
            <a:off x="10050236" y="3789040"/>
            <a:ext cx="1384281" cy="1246495"/>
          </a:xfrm>
          <a:prstGeom prst="rect">
            <a:avLst/>
          </a:prstGeom>
          <a:noFill/>
        </p:spPr>
        <p:txBody>
          <a:bodyPr wrap="square" lIns="91440" tIns="45720" rIns="91440" bIns="45720">
            <a:normAutofit/>
          </a:bodyPr>
          <a:lstStyle/>
          <a:p>
            <a:r>
              <a:rPr lang="en-US" sz="7500">
                <a:solidFill>
                  <a:schemeClr val="tx1">
                    <a:lumMod val="20000"/>
                    <a:lumOff val="80000"/>
                  </a:schemeClr>
                </a:solidFill>
              </a:rPr>
              <a:t>03</a:t>
            </a:r>
          </a:p>
        </p:txBody>
      </p:sp>
      <p:cxnSp>
        <p:nvCxnSpPr>
          <p:cNvPr id="15" name="直接连接符 14"/>
          <p:cNvCxnSpPr/>
          <p:nvPr/>
        </p:nvCxnSpPr>
        <p:spPr>
          <a:xfrm>
            <a:off x="4283645" y="3807986"/>
            <a:ext cx="0" cy="2376914"/>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7890699" y="3807986"/>
            <a:ext cx="0" cy="2376914"/>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69925" y="3313450"/>
            <a:ext cx="10850563"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7890701" y="895136"/>
            <a:ext cx="3958918" cy="398780"/>
          </a:xfrm>
          <a:prstGeom prst="rect">
            <a:avLst/>
          </a:prstGeom>
          <a:noFill/>
        </p:spPr>
        <p:txBody>
          <a:bodyPr wrap="square" rtlCol="0">
            <a:spAutoFit/>
          </a:bodyPr>
          <a:lstStyle/>
          <a:p>
            <a:r>
              <a:rPr lang="zh-CN" altLang="en-US" sz="2000" dirty="0">
                <a:solidFill>
                  <a:schemeClr val="accent1"/>
                </a:solidFill>
                <a:latin typeface="阿里巴巴普惠体 B" panose="00020600040101010101" pitchFamily="18" charset="-122"/>
                <a:ea typeface="阿里巴巴普惠体 B" panose="00020600040101010101" pitchFamily="18" charset="-122"/>
              </a:rPr>
              <a:t>请在这里输入本页的核心观点</a:t>
            </a:r>
          </a:p>
        </p:txBody>
      </p:sp>
      <p:sp>
        <p:nvSpPr>
          <p:cNvPr id="22" name="išľîḑè"/>
          <p:cNvSpPr/>
          <p:nvPr/>
        </p:nvSpPr>
        <p:spPr bwMode="auto">
          <a:xfrm>
            <a:off x="7890699" y="1287429"/>
            <a:ext cx="3958919" cy="1626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600" dirty="0">
                <a:solidFill>
                  <a:schemeClr val="tx1">
                    <a:lumMod val="50000"/>
                    <a:lumOff val="50000"/>
                  </a:schemeClr>
                </a:solidFill>
                <a:latin typeface="+mn-ea"/>
              </a:rPr>
              <a:t>在此处输入内容在此处输入内容在此处输入内容在此处输入内容在此处输入内容此处输入内容在此处输入内容此处输入内容在此处输入内容</a:t>
            </a:r>
          </a:p>
        </p:txBody>
      </p:sp>
      <p:grpSp>
        <p:nvGrpSpPr>
          <p:cNvPr id="23" name="组合 22"/>
          <p:cNvGrpSpPr/>
          <p:nvPr/>
        </p:nvGrpSpPr>
        <p:grpSpPr>
          <a:xfrm>
            <a:off x="915670" y="4554220"/>
            <a:ext cx="2288540" cy="1753034"/>
            <a:chOff x="709630" y="4064829"/>
            <a:chExt cx="2288430" cy="1752857"/>
          </a:xfrm>
        </p:grpSpPr>
        <p:sp>
          <p:nvSpPr>
            <p:cNvPr id="24" name="文本框 23"/>
            <p:cNvSpPr txBox="1"/>
            <p:nvPr/>
          </p:nvSpPr>
          <p:spPr>
            <a:xfrm>
              <a:off x="710405" y="4434161"/>
              <a:ext cx="2287655" cy="1383525"/>
            </a:xfrm>
            <a:prstGeom prst="rect">
              <a:avLst/>
            </a:prstGeom>
            <a:noFill/>
          </p:spPr>
          <p:txBody>
            <a:bodyPr wrap="square" lIns="0" rIns="0" rtlCol="0">
              <a:spAutoFit/>
            </a:bodyPr>
            <a:lstStyle/>
            <a:p>
              <a:pPr>
                <a:lnSpc>
                  <a:spcPct val="150000"/>
                </a:lnSpc>
              </a:pPr>
              <a:r>
                <a:rPr lang="zh-CN" altLang="en-US" sz="1400" dirty="0">
                  <a:solidFill>
                    <a:schemeClr val="tx1">
                      <a:lumMod val="50000"/>
                      <a:lumOff val="50000"/>
                    </a:schemeClr>
                  </a:solidFill>
                </a:rPr>
                <a:t>在此处输入内容在此处输入内容在此处输入内容在此处输入内容在此处输入内容在此处输入内容输入内容</a:t>
              </a:r>
            </a:p>
          </p:txBody>
        </p:sp>
        <p:sp>
          <p:nvSpPr>
            <p:cNvPr id="25" name="文本框 24"/>
            <p:cNvSpPr txBox="1"/>
            <p:nvPr/>
          </p:nvSpPr>
          <p:spPr>
            <a:xfrm>
              <a:off x="709630" y="4064829"/>
              <a:ext cx="2215970" cy="368263"/>
            </a:xfrm>
            <a:prstGeom prst="rect">
              <a:avLst/>
            </a:prstGeom>
            <a:noFill/>
          </p:spPr>
          <p:txBody>
            <a:bodyPr wrap="square" lIns="0" rIns="0" rtlCol="0">
              <a:spAutoFit/>
            </a:bodyPr>
            <a:lstStyle/>
            <a:p>
              <a:r>
                <a:rPr lang="zh-CN" altLang="en-US" dirty="0">
                  <a:solidFill>
                    <a:schemeClr val="accent1"/>
                  </a:solidFill>
                  <a:latin typeface="阿里巴巴普惠体 B" panose="00020600040101010101" pitchFamily="18" charset="-122"/>
                  <a:ea typeface="阿里巴巴普惠体 B" panose="00020600040101010101" pitchFamily="18" charset="-122"/>
                </a:rPr>
                <a:t>此处输入小标题</a:t>
              </a:r>
            </a:p>
          </p:txBody>
        </p:sp>
      </p:grpSp>
      <p:grpSp>
        <p:nvGrpSpPr>
          <p:cNvPr id="26" name="组合 25"/>
          <p:cNvGrpSpPr/>
          <p:nvPr/>
        </p:nvGrpSpPr>
        <p:grpSpPr>
          <a:xfrm>
            <a:off x="4588230" y="4554513"/>
            <a:ext cx="2288430" cy="1721946"/>
            <a:chOff x="709630" y="4064829"/>
            <a:chExt cx="2288430" cy="1721946"/>
          </a:xfrm>
        </p:grpSpPr>
        <p:sp>
          <p:nvSpPr>
            <p:cNvPr id="27" name="文本框 26"/>
            <p:cNvSpPr txBox="1"/>
            <p:nvPr/>
          </p:nvSpPr>
          <p:spPr>
            <a:xfrm>
              <a:off x="710405" y="4434161"/>
              <a:ext cx="2287655" cy="1352614"/>
            </a:xfrm>
            <a:prstGeom prst="rect">
              <a:avLst/>
            </a:prstGeom>
            <a:noFill/>
          </p:spPr>
          <p:txBody>
            <a:bodyPr wrap="square" lIns="0" rIns="0" rtlCol="0">
              <a:spAutoFit/>
            </a:bodyPr>
            <a:lstStyle/>
            <a:p>
              <a:pPr>
                <a:lnSpc>
                  <a:spcPct val="150000"/>
                </a:lnSpc>
              </a:pPr>
              <a:r>
                <a:rPr lang="zh-CN" altLang="en-US" sz="1400" dirty="0">
                  <a:solidFill>
                    <a:schemeClr val="tx1">
                      <a:lumMod val="50000"/>
                      <a:lumOff val="50000"/>
                    </a:schemeClr>
                  </a:solidFill>
                </a:rPr>
                <a:t>在此处输入内容在此处输入内容在此处输入内容在此处输入内容在此处输入内容在此处输入内容输入内容</a:t>
              </a:r>
            </a:p>
          </p:txBody>
        </p:sp>
        <p:sp>
          <p:nvSpPr>
            <p:cNvPr id="28" name="文本框 27"/>
            <p:cNvSpPr txBox="1"/>
            <p:nvPr/>
          </p:nvSpPr>
          <p:spPr>
            <a:xfrm>
              <a:off x="709630" y="4064829"/>
              <a:ext cx="2215970" cy="368300"/>
            </a:xfrm>
            <a:prstGeom prst="rect">
              <a:avLst/>
            </a:prstGeom>
            <a:noFill/>
          </p:spPr>
          <p:txBody>
            <a:bodyPr wrap="square" lIns="0" rIns="0" rtlCol="0">
              <a:spAutoFit/>
            </a:bodyPr>
            <a:lstStyle/>
            <a:p>
              <a:r>
                <a:rPr lang="zh-CN" altLang="en-US" dirty="0">
                  <a:solidFill>
                    <a:schemeClr val="accent1"/>
                  </a:solidFill>
                  <a:latin typeface="阿里巴巴普惠体 B" panose="00020600040101010101" pitchFamily="18" charset="-122"/>
                  <a:ea typeface="阿里巴巴普惠体 B" panose="00020600040101010101" pitchFamily="18" charset="-122"/>
                </a:rPr>
                <a:t>此处输入小标题</a:t>
              </a:r>
            </a:p>
          </p:txBody>
        </p:sp>
      </p:grpSp>
      <p:grpSp>
        <p:nvGrpSpPr>
          <p:cNvPr id="29" name="组合 28"/>
          <p:cNvGrpSpPr/>
          <p:nvPr/>
        </p:nvGrpSpPr>
        <p:grpSpPr>
          <a:xfrm>
            <a:off x="8178371" y="4554513"/>
            <a:ext cx="2288430" cy="1721946"/>
            <a:chOff x="709630" y="4064829"/>
            <a:chExt cx="2288430" cy="1721946"/>
          </a:xfrm>
        </p:grpSpPr>
        <p:sp>
          <p:nvSpPr>
            <p:cNvPr id="30" name="文本框 29"/>
            <p:cNvSpPr txBox="1"/>
            <p:nvPr/>
          </p:nvSpPr>
          <p:spPr>
            <a:xfrm>
              <a:off x="710405" y="4434161"/>
              <a:ext cx="2287655" cy="1352614"/>
            </a:xfrm>
            <a:prstGeom prst="rect">
              <a:avLst/>
            </a:prstGeom>
            <a:noFill/>
          </p:spPr>
          <p:txBody>
            <a:bodyPr wrap="square" lIns="0" rIns="0" rtlCol="0">
              <a:spAutoFit/>
            </a:bodyPr>
            <a:lstStyle/>
            <a:p>
              <a:pPr>
                <a:lnSpc>
                  <a:spcPct val="150000"/>
                </a:lnSpc>
              </a:pPr>
              <a:r>
                <a:rPr lang="zh-CN" altLang="en-US" sz="1400" dirty="0">
                  <a:solidFill>
                    <a:schemeClr val="tx1">
                      <a:lumMod val="50000"/>
                      <a:lumOff val="50000"/>
                    </a:schemeClr>
                  </a:solidFill>
                </a:rPr>
                <a:t>在此处输入内容在此处输入内容在此处输入内容在此处输入内容在此处输入内容在此处输入内容输入内容</a:t>
              </a:r>
            </a:p>
          </p:txBody>
        </p:sp>
        <p:sp>
          <p:nvSpPr>
            <p:cNvPr id="31" name="文本框 30"/>
            <p:cNvSpPr txBox="1"/>
            <p:nvPr/>
          </p:nvSpPr>
          <p:spPr>
            <a:xfrm>
              <a:off x="709630" y="4064829"/>
              <a:ext cx="2215970" cy="368300"/>
            </a:xfrm>
            <a:prstGeom prst="rect">
              <a:avLst/>
            </a:prstGeom>
            <a:noFill/>
          </p:spPr>
          <p:txBody>
            <a:bodyPr wrap="square" lIns="0" rIns="0" rtlCol="0">
              <a:spAutoFit/>
            </a:bodyPr>
            <a:lstStyle/>
            <a:p>
              <a:r>
                <a:rPr lang="zh-CN" altLang="en-US" dirty="0">
                  <a:solidFill>
                    <a:schemeClr val="accent1"/>
                  </a:solidFill>
                  <a:latin typeface="阿里巴巴普惠体 B" panose="00020600040101010101" pitchFamily="18" charset="-122"/>
                  <a:ea typeface="阿里巴巴普惠体 B" panose="00020600040101010101" pitchFamily="18" charset="-122"/>
                </a:rPr>
                <a:t>此处输入小标题</a:t>
              </a:r>
            </a:p>
          </p:txBody>
        </p:sp>
      </p:grpSp>
      <p:sp>
        <p:nvSpPr>
          <p:cNvPr id="32" name="矩形 31"/>
          <p:cNvSpPr/>
          <p:nvPr/>
        </p:nvSpPr>
        <p:spPr>
          <a:xfrm>
            <a:off x="669924" y="508000"/>
            <a:ext cx="5426076" cy="787246"/>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0"/>
          </p:nvPr>
        </p:nvSpPr>
        <p:spPr>
          <a:xfrm>
            <a:off x="1118155" y="2159395"/>
            <a:ext cx="7001917" cy="1878656"/>
          </a:xfrm>
        </p:spPr>
        <p:txBody>
          <a:bodyPr/>
          <a:lstStyle/>
          <a:p>
            <a:r>
              <a:rPr kumimoji="1" lang="zh-CN" altLang="en-US" sz="8000" dirty="0">
                <a:solidFill>
                  <a:schemeClr val="bg1"/>
                </a:solidFill>
              </a:rPr>
              <a:t>感谢</a:t>
            </a:r>
            <a:endParaRPr kumimoji="1" lang="en-US" altLang="zh-CN" sz="8000" dirty="0">
              <a:solidFill>
                <a:schemeClr val="bg1"/>
              </a:solidFill>
            </a:endParaRPr>
          </a:p>
          <a:p>
            <a:r>
              <a:rPr kumimoji="1" lang="zh-CN" altLang="en-US" sz="5400" dirty="0">
                <a:solidFill>
                  <a:schemeClr val="bg1"/>
                </a:solidFill>
              </a:rPr>
              <a:t>您的耐心观看</a:t>
            </a:r>
            <a:endParaRPr kumimoji="1" lang="zh-CN" altLang="en-US" sz="13800" dirty="0">
              <a:solidFill>
                <a:schemeClr val="bg1"/>
              </a:solidFill>
            </a:endParaRPr>
          </a:p>
          <a:p>
            <a:endParaRPr lang="zh-CN" altLang="en-US" dirty="0"/>
          </a:p>
        </p:txBody>
      </p:sp>
      <p:sp>
        <p:nvSpPr>
          <p:cNvPr id="3" name="矩形 2"/>
          <p:cNvSpPr/>
          <p:nvPr/>
        </p:nvSpPr>
        <p:spPr>
          <a:xfrm>
            <a:off x="1136308" y="4814975"/>
            <a:ext cx="1497013" cy="360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spc="300" dirty="0">
                <a:latin typeface="+mn-ea"/>
              </a:rPr>
              <a:t>Thanks</a:t>
            </a:r>
            <a:endParaRPr lang="zh-CN" altLang="en-US" sz="1600" spc="300" dirty="0">
              <a:latin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61082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408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idx="10"/>
          </p:nvPr>
        </p:nvSpPr>
        <p:spPr/>
        <p:txBody>
          <a:bodyPr/>
          <a:lstStyle/>
          <a:p>
            <a:r>
              <a:rPr lang="en-US" altLang="zh-CN" dirty="0"/>
              <a:t>01</a:t>
            </a:r>
            <a:endParaRPr lang="zh-CN" altLang="en-US" dirty="0"/>
          </a:p>
        </p:txBody>
      </p:sp>
      <p:sp>
        <p:nvSpPr>
          <p:cNvPr id="7" name="文本占位符 6"/>
          <p:cNvSpPr>
            <a:spLocks noGrp="1"/>
          </p:cNvSpPr>
          <p:nvPr>
            <p:ph type="body" sz="quarter" idx="11"/>
          </p:nvPr>
        </p:nvSpPr>
        <p:spPr/>
        <p:txBody>
          <a:bodyPr/>
          <a:lstStyle/>
          <a:p>
            <a:r>
              <a:rPr lang="zh-CN" altLang="en-US" dirty="0"/>
              <a:t>公司简介</a:t>
            </a:r>
          </a:p>
        </p:txBody>
      </p:sp>
      <p:sp>
        <p:nvSpPr>
          <p:cNvPr id="8" name="文本框 7"/>
          <p:cNvSpPr txBox="1"/>
          <p:nvPr/>
        </p:nvSpPr>
        <p:spPr>
          <a:xfrm>
            <a:off x="7340599" y="4327631"/>
            <a:ext cx="2670175" cy="275590"/>
          </a:xfrm>
          <a:prstGeom prst="rect">
            <a:avLst/>
          </a:prstGeom>
          <a:noFill/>
        </p:spPr>
        <p:txBody>
          <a:bodyPr wrap="square" rtlCol="0">
            <a:spAutoFit/>
          </a:bodyPr>
          <a:lstStyle/>
          <a:p>
            <a:pPr algn="dist"/>
            <a:r>
              <a:rPr kumimoji="1" lang="zh-CN" altLang="en-US" sz="1200" dirty="0">
                <a:solidFill>
                  <a:schemeClr val="bg1"/>
                </a:solidFill>
                <a:latin typeface="微软雅黑 Light" panose="020B0502040204020203" pitchFamily="34" charset="-122"/>
                <a:ea typeface="微软雅黑 Light" panose="020B0502040204020203" pitchFamily="34" charset="-122"/>
              </a:rPr>
              <a:t>输入你的小标题内容</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descr="图片包含 人员, 笔记本电脑, 餐桌, 就坐&#10;&#10;描述已自动生成"/>
          <p:cNvPicPr>
            <a:picLocks noChangeAspect="1"/>
          </p:cNvPicPr>
          <p:nvPr/>
        </p:nvPicPr>
        <p:blipFill rotWithShape="1">
          <a:blip r:embed="rId5" cstate="screen">
            <a:alphaModFix amt="10000"/>
          </a:blip>
          <a:srcRect/>
          <a:stretch>
            <a:fillRect/>
          </a:stretch>
        </p:blipFill>
        <p:spPr>
          <a:xfrm>
            <a:off x="0" y="-1"/>
            <a:ext cx="12192000" cy="6858001"/>
          </a:xfrm>
          <a:prstGeom prst="rect">
            <a:avLst/>
          </a:prstGeom>
        </p:spPr>
      </p:pic>
      <p:sp>
        <p:nvSpPr>
          <p:cNvPr id="2" name="矩形 1"/>
          <p:cNvSpPr/>
          <p:nvPr/>
        </p:nvSpPr>
        <p:spPr>
          <a:xfrm>
            <a:off x="1" y="-1"/>
            <a:ext cx="3018970"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11645" y="478971"/>
            <a:ext cx="7126515" cy="59000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430060" y="470287"/>
            <a:ext cx="5158897" cy="5908742"/>
            <a:chOff x="430060" y="470287"/>
            <a:chExt cx="5158897" cy="5908742"/>
          </a:xfrm>
        </p:grpSpPr>
        <p:sp>
          <p:nvSpPr>
            <p:cNvPr id="5" name="矩形 4"/>
            <p:cNvSpPr/>
            <p:nvPr/>
          </p:nvSpPr>
          <p:spPr>
            <a:xfrm>
              <a:off x="430060" y="478971"/>
              <a:ext cx="2588656" cy="5900058"/>
            </a:xfrm>
            <a:prstGeom prst="rect">
              <a:avLst/>
            </a:prstGeom>
            <a:solidFill>
              <a:schemeClr val="bg1">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flipV="1">
              <a:off x="3000301" y="470287"/>
              <a:ext cx="2588656" cy="5900056"/>
            </a:xfrm>
            <a:prstGeom prst="rtTriangle">
              <a:avLst/>
            </a:prstGeom>
            <a:solidFill>
              <a:schemeClr val="bg1">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56" name="组合 55"/>
          <p:cNvGrpSpPr/>
          <p:nvPr/>
        </p:nvGrpSpPr>
        <p:grpSpPr>
          <a:xfrm>
            <a:off x="8667517" y="461600"/>
            <a:ext cx="1539432" cy="1114555"/>
            <a:chOff x="8667517" y="330974"/>
            <a:chExt cx="1539432" cy="1114555"/>
          </a:xfrm>
        </p:grpSpPr>
        <p:sp>
          <p:nvSpPr>
            <p:cNvPr id="6" name="文本框 5"/>
            <p:cNvSpPr txBox="1"/>
            <p:nvPr/>
          </p:nvSpPr>
          <p:spPr>
            <a:xfrm>
              <a:off x="8667517" y="330974"/>
              <a:ext cx="524182" cy="677108"/>
            </a:xfrm>
            <a:prstGeom prst="rect">
              <a:avLst/>
            </a:prstGeom>
            <a:noFill/>
          </p:spPr>
          <p:txBody>
            <a:bodyPr wrap="none" lIns="0" tIns="0" rIns="0" bIns="0" rtlCol="0" anchor="b">
              <a:spAutoFit/>
            </a:bodyPr>
            <a:lstStyle/>
            <a:p>
              <a:r>
                <a:rPr lang="en-US" altLang="zh-CN" sz="4400" spc="-300" dirty="0">
                  <a:solidFill>
                    <a:schemeClr val="accent1"/>
                  </a:solidFill>
                  <a:latin typeface="Bahnschrift SemiBold" panose="020B0502040204020203" pitchFamily="34" charset="0"/>
                </a:rPr>
                <a:t>60</a:t>
              </a:r>
            </a:p>
          </p:txBody>
        </p:sp>
        <p:sp>
          <p:nvSpPr>
            <p:cNvPr id="7" name="矩形 6"/>
            <p:cNvSpPr/>
            <p:nvPr/>
          </p:nvSpPr>
          <p:spPr>
            <a:xfrm>
              <a:off x="8667517" y="1100415"/>
              <a:ext cx="360000" cy="3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8667517" y="1199308"/>
              <a:ext cx="1539432" cy="246221"/>
            </a:xfrm>
            <a:prstGeom prst="rect">
              <a:avLst/>
            </a:prstGeom>
            <a:noFill/>
          </p:spPr>
          <p:txBody>
            <a:bodyPr wrap="square" lIns="0" tIns="0" rIns="0" bIns="0" rtlCol="0">
              <a:spAutoFit/>
            </a:bodyPr>
            <a:lstStyle/>
            <a:p>
              <a:r>
                <a:rPr kumimoji="1" lang="zh-CN" altLang="en-US" sz="1600" dirty="0">
                  <a:solidFill>
                    <a:schemeClr val="tx1">
                      <a:lumMod val="50000"/>
                      <a:lumOff val="50000"/>
                    </a:schemeClr>
                  </a:solidFill>
                  <a:latin typeface="阿里巴巴普惠体 R" panose="00020600040101010101" pitchFamily="18" charset="-122"/>
                  <a:ea typeface="阿里巴巴普惠体 R" panose="00020600040101010101" pitchFamily="18" charset="-122"/>
                </a:rPr>
                <a:t>输入你的小标题</a:t>
              </a:r>
            </a:p>
          </p:txBody>
        </p:sp>
      </p:grpSp>
      <p:grpSp>
        <p:nvGrpSpPr>
          <p:cNvPr id="55" name="组合 54"/>
          <p:cNvGrpSpPr/>
          <p:nvPr/>
        </p:nvGrpSpPr>
        <p:grpSpPr>
          <a:xfrm>
            <a:off x="8667517" y="2063826"/>
            <a:ext cx="1661081" cy="1114555"/>
            <a:chOff x="8667517" y="1933200"/>
            <a:chExt cx="1661081" cy="1114555"/>
          </a:xfrm>
        </p:grpSpPr>
        <p:sp>
          <p:nvSpPr>
            <p:cNvPr id="45" name="文本框 44"/>
            <p:cNvSpPr txBox="1"/>
            <p:nvPr/>
          </p:nvSpPr>
          <p:spPr>
            <a:xfrm>
              <a:off x="8667517" y="1933200"/>
              <a:ext cx="798295" cy="677108"/>
            </a:xfrm>
            <a:prstGeom prst="rect">
              <a:avLst/>
            </a:prstGeom>
            <a:noFill/>
          </p:spPr>
          <p:txBody>
            <a:bodyPr wrap="none" lIns="0" tIns="0" rIns="0" bIns="0" rtlCol="0" anchor="b">
              <a:spAutoFit/>
            </a:bodyPr>
            <a:lstStyle/>
            <a:p>
              <a:r>
                <a:rPr lang="en-US" altLang="zh-CN" sz="4400" spc="-300" dirty="0">
                  <a:solidFill>
                    <a:schemeClr val="accent1"/>
                  </a:solidFill>
                  <a:latin typeface="Bahnschrift SemiBold" panose="020B0502040204020203" pitchFamily="34" charset="0"/>
                </a:rPr>
                <a:t>200</a:t>
              </a:r>
            </a:p>
          </p:txBody>
        </p:sp>
        <p:sp>
          <p:nvSpPr>
            <p:cNvPr id="46" name="矩形 45"/>
            <p:cNvSpPr/>
            <p:nvPr/>
          </p:nvSpPr>
          <p:spPr>
            <a:xfrm>
              <a:off x="8667517" y="2702641"/>
              <a:ext cx="360000" cy="3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8667517" y="2801534"/>
              <a:ext cx="1661081" cy="246221"/>
            </a:xfrm>
            <a:prstGeom prst="rect">
              <a:avLst/>
            </a:prstGeom>
            <a:noFill/>
          </p:spPr>
          <p:txBody>
            <a:bodyPr wrap="square" lIns="0" tIns="0" rIns="0" bIns="0" rtlCol="0">
              <a:spAutoFit/>
            </a:bodyPr>
            <a:lstStyle/>
            <a:p>
              <a:r>
                <a:rPr kumimoji="1" lang="zh-CN" altLang="en-US" sz="1600" dirty="0">
                  <a:solidFill>
                    <a:schemeClr val="tx1">
                      <a:lumMod val="50000"/>
                      <a:lumOff val="50000"/>
                    </a:schemeClr>
                  </a:solidFill>
                  <a:latin typeface="阿里巴巴普惠体 R" panose="00020600040101010101" pitchFamily="18" charset="-122"/>
                  <a:ea typeface="阿里巴巴普惠体 R" panose="00020600040101010101" pitchFamily="18" charset="-122"/>
                </a:rPr>
                <a:t>输入你的小标题</a:t>
              </a:r>
            </a:p>
          </p:txBody>
        </p:sp>
      </p:grpSp>
      <p:grpSp>
        <p:nvGrpSpPr>
          <p:cNvPr id="54" name="组合 53"/>
          <p:cNvGrpSpPr/>
          <p:nvPr/>
        </p:nvGrpSpPr>
        <p:grpSpPr>
          <a:xfrm>
            <a:off x="8667517" y="3666052"/>
            <a:ext cx="1826312" cy="1114555"/>
            <a:chOff x="8667517" y="3535426"/>
            <a:chExt cx="1826312" cy="1114555"/>
          </a:xfrm>
        </p:grpSpPr>
        <p:sp>
          <p:nvSpPr>
            <p:cNvPr id="48" name="文本框 47"/>
            <p:cNvSpPr txBox="1"/>
            <p:nvPr/>
          </p:nvSpPr>
          <p:spPr>
            <a:xfrm>
              <a:off x="8667517" y="3535426"/>
              <a:ext cx="966611" cy="677108"/>
            </a:xfrm>
            <a:prstGeom prst="rect">
              <a:avLst/>
            </a:prstGeom>
            <a:noFill/>
          </p:spPr>
          <p:txBody>
            <a:bodyPr wrap="none" lIns="0" tIns="0" rIns="0" bIns="0" rtlCol="0" anchor="b">
              <a:spAutoFit/>
            </a:bodyPr>
            <a:lstStyle/>
            <a:p>
              <a:r>
                <a:rPr lang="en-US" altLang="zh-CN" sz="4400" spc="-300" dirty="0">
                  <a:solidFill>
                    <a:schemeClr val="accent1"/>
                  </a:solidFill>
                  <a:latin typeface="Bahnschrift SemiBold" panose="020B0502040204020203" pitchFamily="34" charset="0"/>
                </a:rPr>
                <a:t>1000</a:t>
              </a:r>
              <a:endParaRPr lang="zh-CN" altLang="en-US" sz="4400" spc="-300" dirty="0">
                <a:solidFill>
                  <a:schemeClr val="accent1"/>
                </a:solidFill>
                <a:latin typeface="Bahnschrift SemiBold" panose="020B0502040204020203" pitchFamily="34" charset="0"/>
              </a:endParaRPr>
            </a:p>
          </p:txBody>
        </p:sp>
        <p:sp>
          <p:nvSpPr>
            <p:cNvPr id="49" name="矩形 48"/>
            <p:cNvSpPr/>
            <p:nvPr/>
          </p:nvSpPr>
          <p:spPr>
            <a:xfrm>
              <a:off x="8667517" y="4304867"/>
              <a:ext cx="360000" cy="3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8667517" y="4403760"/>
              <a:ext cx="1826312" cy="246221"/>
            </a:xfrm>
            <a:prstGeom prst="rect">
              <a:avLst/>
            </a:prstGeom>
            <a:noFill/>
          </p:spPr>
          <p:txBody>
            <a:bodyPr wrap="square" lIns="0" tIns="0" rIns="0" bIns="0" rtlCol="0">
              <a:spAutoFit/>
            </a:bodyPr>
            <a:lstStyle/>
            <a:p>
              <a:r>
                <a:rPr kumimoji="1" lang="zh-CN" altLang="en-US" sz="1600" dirty="0">
                  <a:solidFill>
                    <a:schemeClr val="tx1">
                      <a:lumMod val="50000"/>
                      <a:lumOff val="50000"/>
                    </a:schemeClr>
                  </a:solidFill>
                  <a:latin typeface="阿里巴巴普惠体 R" panose="00020600040101010101" pitchFamily="18" charset="-122"/>
                  <a:ea typeface="阿里巴巴普惠体 R" panose="00020600040101010101" pitchFamily="18" charset="-122"/>
                </a:rPr>
                <a:t>输入你的小标题</a:t>
              </a:r>
            </a:p>
          </p:txBody>
        </p:sp>
      </p:grpSp>
      <p:grpSp>
        <p:nvGrpSpPr>
          <p:cNvPr id="18" name="组合 17"/>
          <p:cNvGrpSpPr/>
          <p:nvPr/>
        </p:nvGrpSpPr>
        <p:grpSpPr>
          <a:xfrm>
            <a:off x="8667517" y="5268277"/>
            <a:ext cx="1826312" cy="1114555"/>
            <a:chOff x="8667517" y="5137651"/>
            <a:chExt cx="1826312" cy="1114555"/>
          </a:xfrm>
        </p:grpSpPr>
        <p:sp>
          <p:nvSpPr>
            <p:cNvPr id="51" name="文本框 50"/>
            <p:cNvSpPr txBox="1"/>
            <p:nvPr/>
          </p:nvSpPr>
          <p:spPr>
            <a:xfrm>
              <a:off x="8667517" y="5137651"/>
              <a:ext cx="1049967" cy="677108"/>
            </a:xfrm>
            <a:prstGeom prst="rect">
              <a:avLst/>
            </a:prstGeom>
            <a:noFill/>
          </p:spPr>
          <p:txBody>
            <a:bodyPr wrap="none" lIns="0" tIns="0" rIns="0" bIns="0" rtlCol="0" anchor="b">
              <a:spAutoFit/>
            </a:bodyPr>
            <a:lstStyle/>
            <a:p>
              <a:r>
                <a:rPr lang="en-US" altLang="zh-CN" sz="4400" spc="-300" dirty="0">
                  <a:solidFill>
                    <a:schemeClr val="accent1"/>
                  </a:solidFill>
                  <a:latin typeface="Bahnschrift SemiBold" panose="020B0502040204020203" pitchFamily="34" charset="0"/>
                </a:rPr>
                <a:t>2600</a:t>
              </a:r>
              <a:endParaRPr lang="zh-CN" altLang="en-US" sz="4400" spc="-300" dirty="0">
                <a:solidFill>
                  <a:schemeClr val="accent1"/>
                </a:solidFill>
                <a:latin typeface="Bahnschrift SemiBold" panose="020B0502040204020203" pitchFamily="34" charset="0"/>
              </a:endParaRPr>
            </a:p>
          </p:txBody>
        </p:sp>
        <p:sp>
          <p:nvSpPr>
            <p:cNvPr id="52" name="矩形 51"/>
            <p:cNvSpPr/>
            <p:nvPr/>
          </p:nvSpPr>
          <p:spPr>
            <a:xfrm>
              <a:off x="8667517" y="5907092"/>
              <a:ext cx="360000" cy="3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p:cNvSpPr txBox="1"/>
            <p:nvPr/>
          </p:nvSpPr>
          <p:spPr>
            <a:xfrm>
              <a:off x="8667517" y="6005985"/>
              <a:ext cx="1826312" cy="246221"/>
            </a:xfrm>
            <a:prstGeom prst="rect">
              <a:avLst/>
            </a:prstGeom>
            <a:noFill/>
          </p:spPr>
          <p:txBody>
            <a:bodyPr wrap="square" lIns="0" tIns="0" rIns="0" bIns="0" rtlCol="0">
              <a:spAutoFit/>
            </a:bodyPr>
            <a:lstStyle/>
            <a:p>
              <a:r>
                <a:rPr kumimoji="1" lang="zh-CN" altLang="en-US" sz="1600" dirty="0">
                  <a:solidFill>
                    <a:schemeClr val="tx1">
                      <a:lumMod val="50000"/>
                      <a:lumOff val="50000"/>
                    </a:schemeClr>
                  </a:solidFill>
                  <a:latin typeface="阿里巴巴普惠体 R" panose="00020600040101010101" pitchFamily="18" charset="-122"/>
                  <a:ea typeface="阿里巴巴普惠体 R" panose="00020600040101010101" pitchFamily="18" charset="-122"/>
                </a:rPr>
                <a:t>输入你的小标题</a:t>
              </a:r>
            </a:p>
          </p:txBody>
        </p:sp>
      </p:grpSp>
      <p:sp>
        <p:nvSpPr>
          <p:cNvPr id="63" name="任意多边形: 形状 62"/>
          <p:cNvSpPr/>
          <p:nvPr/>
        </p:nvSpPr>
        <p:spPr>
          <a:xfrm>
            <a:off x="11696306" y="478972"/>
            <a:ext cx="84049" cy="1475015"/>
          </a:xfrm>
          <a:custGeom>
            <a:avLst/>
            <a:gdLst>
              <a:gd name="connsiteX0" fmla="*/ 0 w 84049"/>
              <a:gd name="connsiteY0" fmla="*/ 0 h 1475015"/>
              <a:gd name="connsiteX1" fmla="*/ 84049 w 84049"/>
              <a:gd name="connsiteY1" fmla="*/ 0 h 1475015"/>
              <a:gd name="connsiteX2" fmla="*/ 84049 w 84049"/>
              <a:gd name="connsiteY2" fmla="*/ 1475015 h 1475015"/>
              <a:gd name="connsiteX3" fmla="*/ 0 w 84049"/>
              <a:gd name="connsiteY3" fmla="*/ 1475015 h 1475015"/>
            </a:gdLst>
            <a:ahLst/>
            <a:cxnLst>
              <a:cxn ang="0">
                <a:pos x="connsiteX0" y="connsiteY0"/>
              </a:cxn>
              <a:cxn ang="0">
                <a:pos x="connsiteX1" y="connsiteY1"/>
              </a:cxn>
              <a:cxn ang="0">
                <a:pos x="connsiteX2" y="connsiteY2"/>
              </a:cxn>
              <a:cxn ang="0">
                <a:pos x="connsiteX3" y="connsiteY3"/>
              </a:cxn>
            </a:cxnLst>
            <a:rect l="l" t="t" r="r" b="b"/>
            <a:pathLst>
              <a:path w="84049" h="1475015">
                <a:moveTo>
                  <a:pt x="0" y="0"/>
                </a:moveTo>
                <a:lnTo>
                  <a:pt x="84049" y="0"/>
                </a:lnTo>
                <a:lnTo>
                  <a:pt x="84049" y="1475015"/>
                </a:lnTo>
                <a:lnTo>
                  <a:pt x="0" y="147501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形状 65"/>
          <p:cNvSpPr/>
          <p:nvPr/>
        </p:nvSpPr>
        <p:spPr>
          <a:xfrm>
            <a:off x="11696306" y="1953986"/>
            <a:ext cx="84049" cy="1475014"/>
          </a:xfrm>
          <a:custGeom>
            <a:avLst/>
            <a:gdLst>
              <a:gd name="connsiteX0" fmla="*/ 0 w 84049"/>
              <a:gd name="connsiteY0" fmla="*/ 0 h 1475014"/>
              <a:gd name="connsiteX1" fmla="*/ 84049 w 84049"/>
              <a:gd name="connsiteY1" fmla="*/ 0 h 1475014"/>
              <a:gd name="connsiteX2" fmla="*/ 84049 w 84049"/>
              <a:gd name="connsiteY2" fmla="*/ 1475014 h 1475014"/>
              <a:gd name="connsiteX3" fmla="*/ 0 w 84049"/>
              <a:gd name="connsiteY3" fmla="*/ 1475014 h 1475014"/>
            </a:gdLst>
            <a:ahLst/>
            <a:cxnLst>
              <a:cxn ang="0">
                <a:pos x="connsiteX0" y="connsiteY0"/>
              </a:cxn>
              <a:cxn ang="0">
                <a:pos x="connsiteX1" y="connsiteY1"/>
              </a:cxn>
              <a:cxn ang="0">
                <a:pos x="connsiteX2" y="connsiteY2"/>
              </a:cxn>
              <a:cxn ang="0">
                <a:pos x="connsiteX3" y="connsiteY3"/>
              </a:cxn>
            </a:cxnLst>
            <a:rect l="l" t="t" r="r" b="b"/>
            <a:pathLst>
              <a:path w="84049" h="1475014">
                <a:moveTo>
                  <a:pt x="0" y="0"/>
                </a:moveTo>
                <a:lnTo>
                  <a:pt x="84049" y="0"/>
                </a:lnTo>
                <a:lnTo>
                  <a:pt x="84049" y="1475014"/>
                </a:lnTo>
                <a:lnTo>
                  <a:pt x="0" y="147501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形状 68"/>
          <p:cNvSpPr/>
          <p:nvPr/>
        </p:nvSpPr>
        <p:spPr>
          <a:xfrm>
            <a:off x="11696306" y="3429001"/>
            <a:ext cx="84049" cy="1475015"/>
          </a:xfrm>
          <a:custGeom>
            <a:avLst/>
            <a:gdLst>
              <a:gd name="connsiteX0" fmla="*/ 0 w 84049"/>
              <a:gd name="connsiteY0" fmla="*/ 0 h 1475015"/>
              <a:gd name="connsiteX1" fmla="*/ 84049 w 84049"/>
              <a:gd name="connsiteY1" fmla="*/ 0 h 1475015"/>
              <a:gd name="connsiteX2" fmla="*/ 84049 w 84049"/>
              <a:gd name="connsiteY2" fmla="*/ 1475015 h 1475015"/>
              <a:gd name="connsiteX3" fmla="*/ 0 w 84049"/>
              <a:gd name="connsiteY3" fmla="*/ 1475015 h 1475015"/>
            </a:gdLst>
            <a:ahLst/>
            <a:cxnLst>
              <a:cxn ang="0">
                <a:pos x="connsiteX0" y="connsiteY0"/>
              </a:cxn>
              <a:cxn ang="0">
                <a:pos x="connsiteX1" y="connsiteY1"/>
              </a:cxn>
              <a:cxn ang="0">
                <a:pos x="connsiteX2" y="connsiteY2"/>
              </a:cxn>
              <a:cxn ang="0">
                <a:pos x="connsiteX3" y="connsiteY3"/>
              </a:cxn>
            </a:cxnLst>
            <a:rect l="l" t="t" r="r" b="b"/>
            <a:pathLst>
              <a:path w="84049" h="1475015">
                <a:moveTo>
                  <a:pt x="0" y="0"/>
                </a:moveTo>
                <a:lnTo>
                  <a:pt x="84049" y="0"/>
                </a:lnTo>
                <a:lnTo>
                  <a:pt x="84049" y="1475015"/>
                </a:lnTo>
                <a:lnTo>
                  <a:pt x="0" y="147501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p:cNvSpPr/>
          <p:nvPr/>
        </p:nvSpPr>
        <p:spPr>
          <a:xfrm>
            <a:off x="11696306" y="4904015"/>
            <a:ext cx="84049" cy="1475014"/>
          </a:xfrm>
          <a:custGeom>
            <a:avLst/>
            <a:gdLst>
              <a:gd name="connsiteX0" fmla="*/ 0 w 84049"/>
              <a:gd name="connsiteY0" fmla="*/ 0 h 1475014"/>
              <a:gd name="connsiteX1" fmla="*/ 84049 w 84049"/>
              <a:gd name="connsiteY1" fmla="*/ 0 h 1475014"/>
              <a:gd name="connsiteX2" fmla="*/ 84049 w 84049"/>
              <a:gd name="connsiteY2" fmla="*/ 1475014 h 1475014"/>
              <a:gd name="connsiteX3" fmla="*/ 0 w 84049"/>
              <a:gd name="connsiteY3" fmla="*/ 1475014 h 1475014"/>
            </a:gdLst>
            <a:ahLst/>
            <a:cxnLst>
              <a:cxn ang="0">
                <a:pos x="connsiteX0" y="connsiteY0"/>
              </a:cxn>
              <a:cxn ang="0">
                <a:pos x="connsiteX1" y="connsiteY1"/>
              </a:cxn>
              <a:cxn ang="0">
                <a:pos x="connsiteX2" y="connsiteY2"/>
              </a:cxn>
              <a:cxn ang="0">
                <a:pos x="connsiteX3" y="connsiteY3"/>
              </a:cxn>
            </a:cxnLst>
            <a:rect l="l" t="t" r="r" b="b"/>
            <a:pathLst>
              <a:path w="84049" h="1475014">
                <a:moveTo>
                  <a:pt x="0" y="0"/>
                </a:moveTo>
                <a:lnTo>
                  <a:pt x="84049" y="0"/>
                </a:lnTo>
                <a:lnTo>
                  <a:pt x="84049" y="1475014"/>
                </a:lnTo>
                <a:lnTo>
                  <a:pt x="0" y="147501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组合 56"/>
          <p:cNvGrpSpPr/>
          <p:nvPr/>
        </p:nvGrpSpPr>
        <p:grpSpPr>
          <a:xfrm>
            <a:off x="1127125" y="1561565"/>
            <a:ext cx="5541501" cy="3697475"/>
            <a:chOff x="5702778" y="426867"/>
            <a:chExt cx="5541501" cy="3697475"/>
          </a:xfrm>
        </p:grpSpPr>
        <p:sp>
          <p:nvSpPr>
            <p:cNvPr id="58" name="矩形 57"/>
            <p:cNvSpPr/>
            <p:nvPr/>
          </p:nvSpPr>
          <p:spPr>
            <a:xfrm>
              <a:off x="5740480" y="1853079"/>
              <a:ext cx="5503799" cy="2271263"/>
            </a:xfrm>
            <a:prstGeom prst="rect">
              <a:avLst/>
            </a:prstGeom>
          </p:spPr>
          <p:txBody>
            <a:bodyPr wrap="square">
              <a:spAutoFit/>
            </a:bodyPr>
            <a:lstStyle/>
            <a:p>
              <a:pPr algn="just">
                <a:lnSpc>
                  <a:spcPct val="150000"/>
                </a:lnSpc>
              </a:pPr>
              <a:r>
                <a:rPr lang="zh-CN" altLang="en-US" sz="1600" dirty="0">
                  <a:solidFill>
                    <a:schemeClr val="bg1"/>
                  </a:solidFill>
                </a:rPr>
                <a:t>请在这里输入你的正文内容和详细的信息，请在这里输入你的正文内容和详细的信息，请在这里输入你的正文内容和详细的信息，请在这里输入你的正文内容和详细的信息，请在这里输入你的正文内容和详细的信息，请在这里输入你的正文内容和详细的信息，请在这里输入你的正文内容和详细的信息，请在这里输入你的正文内容和详细的信息。</a:t>
              </a:r>
            </a:p>
          </p:txBody>
        </p:sp>
        <p:sp>
          <p:nvSpPr>
            <p:cNvPr id="59" name="矩形 58"/>
            <p:cNvSpPr/>
            <p:nvPr/>
          </p:nvSpPr>
          <p:spPr>
            <a:xfrm>
              <a:off x="5702778" y="903932"/>
              <a:ext cx="2367280" cy="706755"/>
            </a:xfrm>
            <a:prstGeom prst="rect">
              <a:avLst/>
            </a:prstGeom>
          </p:spPr>
          <p:txBody>
            <a:bodyPr wrap="none">
              <a:spAutoFit/>
            </a:bodyPr>
            <a:lstStyle/>
            <a:p>
              <a:r>
                <a:rPr lang="zh-CN" altLang="en-US" sz="4000" spc="300" dirty="0">
                  <a:solidFill>
                    <a:schemeClr val="bg1"/>
                  </a:solidFill>
                  <a:latin typeface="阿里巴巴普惠体 B" panose="00020600040101010101" pitchFamily="18" charset="-122"/>
                  <a:ea typeface="阿里巴巴普惠体 B" panose="00020600040101010101" pitchFamily="18" charset="-122"/>
                </a:rPr>
                <a:t>集团简介</a:t>
              </a:r>
            </a:p>
          </p:txBody>
        </p:sp>
        <p:cxnSp>
          <p:nvCxnSpPr>
            <p:cNvPr id="60" name="直接连接符 59"/>
            <p:cNvCxnSpPr/>
            <p:nvPr/>
          </p:nvCxnSpPr>
          <p:spPr>
            <a:xfrm>
              <a:off x="5840021" y="1736047"/>
              <a:ext cx="29909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5702778" y="426867"/>
              <a:ext cx="3098349" cy="557397"/>
            </a:xfrm>
            <a:prstGeom prst="rect">
              <a:avLst/>
            </a:prstGeom>
          </p:spPr>
          <p:txBody>
            <a:bodyPr wrap="none">
              <a:spAutoFit/>
            </a:bodyPr>
            <a:lstStyle/>
            <a:p>
              <a:r>
                <a:rPr lang="en-US" altLang="zh-CN" sz="3020" dirty="0">
                  <a:solidFill>
                    <a:schemeClr val="bg1">
                      <a:alpha val="23000"/>
                    </a:schemeClr>
                  </a:solidFill>
                  <a:latin typeface="思源黑体 CN Medium" panose="020B0600000000000000" pitchFamily="34" charset="-122"/>
                  <a:ea typeface="思源黑体 CN Medium" panose="020B0600000000000000" pitchFamily="34" charset="-122"/>
                </a:rPr>
                <a:t>INTRODUCTION</a:t>
              </a:r>
            </a:p>
          </p:txBody>
        </p:sp>
      </p:grpSp>
      <p:sp>
        <p:nvSpPr>
          <p:cNvPr id="62" name="PA-文本框 15"/>
          <p:cNvSpPr txBox="1"/>
          <p:nvPr>
            <p:custDataLst>
              <p:tags r:id="rId1"/>
            </p:custDataLst>
          </p:nvPr>
        </p:nvSpPr>
        <p:spPr>
          <a:xfrm>
            <a:off x="660473" y="706920"/>
            <a:ext cx="360000" cy="360000"/>
          </a:xfrm>
          <a:custGeom>
            <a:avLst/>
            <a:gdLst/>
            <a:ahLst/>
            <a:cxnLst/>
            <a:rect l="l" t="t" r="r" b="b"/>
            <a:pathLst>
              <a:path w="538267" h="560556">
                <a:moveTo>
                  <a:pt x="246287" y="0"/>
                </a:moveTo>
                <a:lnTo>
                  <a:pt x="288636" y="0"/>
                </a:lnTo>
                <a:lnTo>
                  <a:pt x="288636" y="231801"/>
                </a:lnTo>
                <a:lnTo>
                  <a:pt x="538267" y="231801"/>
                </a:lnTo>
                <a:lnTo>
                  <a:pt x="538267" y="273034"/>
                </a:lnTo>
                <a:lnTo>
                  <a:pt x="288636" y="273034"/>
                </a:lnTo>
                <a:lnTo>
                  <a:pt x="288636" y="560556"/>
                </a:lnTo>
                <a:lnTo>
                  <a:pt x="246287" y="560556"/>
                </a:lnTo>
                <a:lnTo>
                  <a:pt x="246287" y="273034"/>
                </a:lnTo>
                <a:lnTo>
                  <a:pt x="0" y="273034"/>
                </a:lnTo>
                <a:lnTo>
                  <a:pt x="0" y="231801"/>
                </a:lnTo>
                <a:lnTo>
                  <a:pt x="246287" y="231801"/>
                </a:lnTo>
                <a:close/>
              </a:path>
            </a:pathLst>
          </a:custGeom>
          <a:solidFill>
            <a:schemeClr val="bg1">
              <a:alpha val="46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8800" dirty="0">
              <a:solidFill>
                <a:schemeClr val="accent1"/>
              </a:solidFill>
              <a:latin typeface="阿里巴巴普惠体 R" panose="00020600040101010101" pitchFamily="18" charset="-122"/>
              <a:ea typeface="阿里巴巴普惠体 R" panose="00020600040101010101" pitchFamily="18" charset="-122"/>
            </a:endParaRPr>
          </a:p>
        </p:txBody>
      </p:sp>
      <p:sp>
        <p:nvSpPr>
          <p:cNvPr id="64" name="PA-文本框 15"/>
          <p:cNvSpPr txBox="1"/>
          <p:nvPr>
            <p:custDataLst>
              <p:tags r:id="rId2"/>
            </p:custDataLst>
          </p:nvPr>
        </p:nvSpPr>
        <p:spPr>
          <a:xfrm>
            <a:off x="7068478" y="5965079"/>
            <a:ext cx="217277" cy="217277"/>
          </a:xfrm>
          <a:custGeom>
            <a:avLst/>
            <a:gdLst/>
            <a:ahLst/>
            <a:cxnLst/>
            <a:rect l="l" t="t" r="r" b="b"/>
            <a:pathLst>
              <a:path w="538267" h="560556">
                <a:moveTo>
                  <a:pt x="246287" y="0"/>
                </a:moveTo>
                <a:lnTo>
                  <a:pt x="288636" y="0"/>
                </a:lnTo>
                <a:lnTo>
                  <a:pt x="288636" y="231801"/>
                </a:lnTo>
                <a:lnTo>
                  <a:pt x="538267" y="231801"/>
                </a:lnTo>
                <a:lnTo>
                  <a:pt x="538267" y="273034"/>
                </a:lnTo>
                <a:lnTo>
                  <a:pt x="288636" y="273034"/>
                </a:lnTo>
                <a:lnTo>
                  <a:pt x="288636" y="560556"/>
                </a:lnTo>
                <a:lnTo>
                  <a:pt x="246287" y="560556"/>
                </a:lnTo>
                <a:lnTo>
                  <a:pt x="246287" y="273034"/>
                </a:lnTo>
                <a:lnTo>
                  <a:pt x="0" y="273034"/>
                </a:lnTo>
                <a:lnTo>
                  <a:pt x="0" y="231801"/>
                </a:lnTo>
                <a:lnTo>
                  <a:pt x="246287" y="231801"/>
                </a:lnTo>
                <a:close/>
              </a:path>
            </a:pathLst>
          </a:custGeom>
          <a:solidFill>
            <a:schemeClr val="bg1">
              <a:alpha val="46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8800" dirty="0">
              <a:solidFill>
                <a:schemeClr val="accent1"/>
              </a:solidFill>
              <a:latin typeface="阿里巴巴普惠体 R" panose="00020600040101010101" pitchFamily="18" charset="-122"/>
              <a:ea typeface="阿里巴巴普惠体 R" panose="00020600040101010101" pitchFamily="18" charset="-122"/>
            </a:endParaRPr>
          </a:p>
        </p:txBody>
      </p:sp>
      <p:sp>
        <p:nvSpPr>
          <p:cNvPr id="65" name="矩形 64"/>
          <p:cNvSpPr/>
          <p:nvPr/>
        </p:nvSpPr>
        <p:spPr>
          <a:xfrm>
            <a:off x="9150822" y="772656"/>
            <a:ext cx="764703" cy="307777"/>
          </a:xfrm>
          <a:prstGeom prst="rect">
            <a:avLst/>
          </a:prstGeom>
        </p:spPr>
        <p:txBody>
          <a:bodyPr wrap="square">
            <a:spAutoFit/>
          </a:bodyPr>
          <a:lstStyle/>
          <a:p>
            <a:r>
              <a:rPr lang="zh-CN" altLang="en-US" sz="1400" b="1" dirty="0">
                <a:solidFill>
                  <a:schemeClr val="accent1"/>
                </a:solidFill>
                <a:latin typeface="阿里巴巴普惠体 R" panose="00020600040101010101" pitchFamily="18" charset="-122"/>
                <a:ea typeface="阿里巴巴普惠体 R" panose="00020600040101010101" pitchFamily="18" charset="-122"/>
              </a:rPr>
              <a:t>万人</a:t>
            </a:r>
          </a:p>
        </p:txBody>
      </p:sp>
      <p:sp>
        <p:nvSpPr>
          <p:cNvPr id="67" name="矩形 66"/>
          <p:cNvSpPr/>
          <p:nvPr/>
        </p:nvSpPr>
        <p:spPr>
          <a:xfrm>
            <a:off x="9437233" y="2392573"/>
            <a:ext cx="764703" cy="307777"/>
          </a:xfrm>
          <a:prstGeom prst="rect">
            <a:avLst/>
          </a:prstGeom>
        </p:spPr>
        <p:txBody>
          <a:bodyPr wrap="square">
            <a:spAutoFit/>
          </a:bodyPr>
          <a:lstStyle/>
          <a:p>
            <a:r>
              <a:rPr lang="zh-CN" altLang="en-US" sz="1400" b="1" dirty="0">
                <a:solidFill>
                  <a:schemeClr val="accent1"/>
                </a:solidFill>
                <a:latin typeface="阿里巴巴普惠体 R" panose="00020600040101010101" pitchFamily="18" charset="-122"/>
                <a:ea typeface="阿里巴巴普惠体 R" panose="00020600040101010101" pitchFamily="18" charset="-122"/>
              </a:rPr>
              <a:t>万册</a:t>
            </a:r>
          </a:p>
        </p:txBody>
      </p:sp>
      <p:sp>
        <p:nvSpPr>
          <p:cNvPr id="68" name="矩形 67"/>
          <p:cNvSpPr/>
          <p:nvPr/>
        </p:nvSpPr>
        <p:spPr>
          <a:xfrm>
            <a:off x="9597208" y="3984121"/>
            <a:ext cx="764703" cy="307777"/>
          </a:xfrm>
          <a:prstGeom prst="rect">
            <a:avLst/>
          </a:prstGeom>
        </p:spPr>
        <p:txBody>
          <a:bodyPr wrap="square">
            <a:spAutoFit/>
          </a:bodyPr>
          <a:lstStyle/>
          <a:p>
            <a:r>
              <a:rPr lang="zh-CN" altLang="en-US" sz="1400" b="1" dirty="0">
                <a:solidFill>
                  <a:schemeClr val="accent1"/>
                </a:solidFill>
                <a:latin typeface="阿里巴巴普惠体 R" panose="00020600040101010101" pitchFamily="18" charset="-122"/>
                <a:ea typeface="阿里巴巴普惠体 R" panose="00020600040101010101" pitchFamily="18" charset="-122"/>
              </a:rPr>
              <a:t>场</a:t>
            </a:r>
          </a:p>
        </p:txBody>
      </p:sp>
      <p:sp>
        <p:nvSpPr>
          <p:cNvPr id="70" name="矩形 69"/>
          <p:cNvSpPr/>
          <p:nvPr/>
        </p:nvSpPr>
        <p:spPr>
          <a:xfrm>
            <a:off x="9665441" y="5569802"/>
            <a:ext cx="764703" cy="307777"/>
          </a:xfrm>
          <a:prstGeom prst="rect">
            <a:avLst/>
          </a:prstGeom>
        </p:spPr>
        <p:txBody>
          <a:bodyPr wrap="square">
            <a:spAutoFit/>
          </a:bodyPr>
          <a:lstStyle/>
          <a:p>
            <a:r>
              <a:rPr lang="zh-CN" altLang="en-US" sz="1400" b="1" dirty="0">
                <a:solidFill>
                  <a:schemeClr val="accent1"/>
                </a:solidFill>
                <a:latin typeface="阿里巴巴普惠体 R" panose="00020600040101010101" pitchFamily="18" charset="-122"/>
                <a:ea typeface="阿里巴巴普惠体 R" panose="00020600040101010101" pitchFamily="18" charset="-122"/>
              </a:rPr>
              <a:t>万人</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p:cNvSpPr/>
          <p:nvPr/>
        </p:nvSpPr>
        <p:spPr>
          <a:xfrm>
            <a:off x="6096000" y="1895264"/>
            <a:ext cx="4787900" cy="1992058"/>
          </a:xfrm>
          <a:custGeom>
            <a:avLst/>
            <a:gdLst>
              <a:gd name="connsiteX0" fmla="*/ 0 w 4787900"/>
              <a:gd name="connsiteY0" fmla="*/ 0 h 1992058"/>
              <a:gd name="connsiteX1" fmla="*/ 4787900 w 4787900"/>
              <a:gd name="connsiteY1" fmla="*/ 0 h 1992058"/>
              <a:gd name="connsiteX2" fmla="*/ 4787900 w 4787900"/>
              <a:gd name="connsiteY2" fmla="*/ 1663699 h 1992058"/>
              <a:gd name="connsiteX3" fmla="*/ 4787900 w 4787900"/>
              <a:gd name="connsiteY3" fmla="*/ 1663700 h 1992058"/>
              <a:gd name="connsiteX4" fmla="*/ 4787900 w 4787900"/>
              <a:gd name="connsiteY4" fmla="*/ 1992058 h 1992058"/>
              <a:gd name="connsiteX5" fmla="*/ 4419601 w 4787900"/>
              <a:gd name="connsiteY5" fmla="*/ 1663700 h 1992058"/>
              <a:gd name="connsiteX6" fmla="*/ 0 w 4787900"/>
              <a:gd name="connsiteY6" fmla="*/ 1663700 h 1992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87900" h="1992058">
                <a:moveTo>
                  <a:pt x="0" y="0"/>
                </a:moveTo>
                <a:lnTo>
                  <a:pt x="4787900" y="0"/>
                </a:lnTo>
                <a:lnTo>
                  <a:pt x="4787900" y="1663699"/>
                </a:lnTo>
                <a:lnTo>
                  <a:pt x="4787900" y="1663700"/>
                </a:lnTo>
                <a:lnTo>
                  <a:pt x="4787900" y="1992058"/>
                </a:lnTo>
                <a:lnTo>
                  <a:pt x="4419601" y="1663700"/>
                </a:lnTo>
                <a:lnTo>
                  <a:pt x="0" y="1663700"/>
                </a:lnTo>
                <a:close/>
              </a:path>
            </a:pathLst>
          </a:custGeom>
          <a:blipFill>
            <a:blip r:embed="rId3"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spc="600" dirty="0"/>
          </a:p>
        </p:txBody>
      </p:sp>
      <p:sp>
        <p:nvSpPr>
          <p:cNvPr id="11" name="textcount"/>
          <p:cNvSpPr txBox="1"/>
          <p:nvPr/>
        </p:nvSpPr>
        <p:spPr>
          <a:xfrm>
            <a:off x="6794500" y="3810031"/>
            <a:ext cx="4089400" cy="1653145"/>
          </a:xfrm>
          <a:prstGeom prst="rect">
            <a:avLst/>
          </a:prstGeom>
          <a:noFill/>
        </p:spPr>
        <p:txBody>
          <a:bodyPr vert="horz" wrap="square" lIns="0" tIns="0" rIns="0" bIns="0" rtlCol="0">
            <a:spAutoFit/>
          </a:bodyPr>
          <a:lstStyle/>
          <a:p>
            <a:pPr marL="285750" indent="-285750">
              <a:lnSpc>
                <a:spcPct val="130000"/>
              </a:lnSpc>
              <a:buFont typeface="Arial" panose="020B0604020202020204" pitchFamily="34" charset="0"/>
              <a:buChar char="•"/>
            </a:pPr>
            <a:r>
              <a:rPr lang="zh-CN" altLang="en-US" sz="1400" spc="150" dirty="0">
                <a:solidFill>
                  <a:schemeClr val="tx1">
                    <a:lumMod val="50000"/>
                    <a:lumOff val="50000"/>
                  </a:schemeClr>
                </a:solidFill>
                <a:latin typeface="+mn-ea"/>
              </a:rPr>
              <a:t>请你在这里输入你的正文相关内容信息</a:t>
            </a:r>
            <a:endParaRPr lang="en-US" altLang="zh-CN" sz="1400" spc="150" dirty="0">
              <a:solidFill>
                <a:schemeClr val="tx1">
                  <a:lumMod val="50000"/>
                  <a:lumOff val="50000"/>
                </a:schemeClr>
              </a:solidFill>
              <a:latin typeface="+mn-ea"/>
            </a:endParaRPr>
          </a:p>
          <a:p>
            <a:pPr marL="285750" indent="-285750">
              <a:lnSpc>
                <a:spcPct val="130000"/>
              </a:lnSpc>
              <a:buFont typeface="Arial" panose="020B0604020202020204" pitchFamily="34" charset="0"/>
              <a:buChar char="•"/>
            </a:pPr>
            <a:r>
              <a:rPr lang="zh-CN" altLang="en-US" sz="1400" spc="150" dirty="0">
                <a:solidFill>
                  <a:schemeClr val="tx1">
                    <a:lumMod val="50000"/>
                    <a:lumOff val="50000"/>
                  </a:schemeClr>
                </a:solidFill>
                <a:latin typeface="+mn-ea"/>
              </a:rPr>
              <a:t>请你在这里输入你的正文相关内容信息</a:t>
            </a:r>
          </a:p>
          <a:p>
            <a:pPr marL="285750" indent="-285750">
              <a:lnSpc>
                <a:spcPct val="130000"/>
              </a:lnSpc>
              <a:buFont typeface="Arial" panose="020B0604020202020204" pitchFamily="34" charset="0"/>
              <a:buChar char="•"/>
            </a:pPr>
            <a:r>
              <a:rPr lang="zh-CN" altLang="en-US" sz="1400" spc="150" dirty="0">
                <a:solidFill>
                  <a:schemeClr val="tx1">
                    <a:lumMod val="50000"/>
                    <a:lumOff val="50000"/>
                  </a:schemeClr>
                </a:solidFill>
                <a:latin typeface="+mn-ea"/>
              </a:rPr>
              <a:t>请你在这里输入你的正文相关内容信息</a:t>
            </a:r>
          </a:p>
          <a:p>
            <a:pPr marL="285750" indent="-285750">
              <a:lnSpc>
                <a:spcPct val="130000"/>
              </a:lnSpc>
              <a:buFont typeface="Arial" panose="020B0604020202020204" pitchFamily="34" charset="0"/>
              <a:buChar char="•"/>
            </a:pPr>
            <a:r>
              <a:rPr lang="zh-CN" altLang="en-US" sz="1400" spc="150" dirty="0">
                <a:solidFill>
                  <a:schemeClr val="tx1">
                    <a:lumMod val="50000"/>
                    <a:lumOff val="50000"/>
                  </a:schemeClr>
                </a:solidFill>
                <a:latin typeface="+mn-ea"/>
              </a:rPr>
              <a:t>请你在这里输入你的正文相关内容信息</a:t>
            </a:r>
          </a:p>
          <a:p>
            <a:pPr marL="285750" indent="-285750">
              <a:lnSpc>
                <a:spcPct val="130000"/>
              </a:lnSpc>
              <a:buFont typeface="Arial" panose="020B0604020202020204" pitchFamily="34" charset="0"/>
              <a:buChar char="•"/>
            </a:pPr>
            <a:r>
              <a:rPr lang="zh-CN" altLang="en-US" sz="1400" spc="150" dirty="0">
                <a:solidFill>
                  <a:schemeClr val="tx1">
                    <a:lumMod val="50000"/>
                    <a:lumOff val="50000"/>
                  </a:schemeClr>
                </a:solidFill>
                <a:latin typeface="+mn-ea"/>
              </a:rPr>
              <a:t>请你在这里输入你的正文相关内容信息</a:t>
            </a:r>
          </a:p>
          <a:p>
            <a:pPr marL="285750" indent="-285750">
              <a:lnSpc>
                <a:spcPct val="130000"/>
              </a:lnSpc>
              <a:buFont typeface="Arial" panose="020B0604020202020204" pitchFamily="34" charset="0"/>
              <a:buChar char="•"/>
            </a:pPr>
            <a:r>
              <a:rPr lang="zh-CN" altLang="en-US" sz="1400" spc="150" dirty="0">
                <a:solidFill>
                  <a:schemeClr val="tx1">
                    <a:lumMod val="50000"/>
                    <a:lumOff val="50000"/>
                  </a:schemeClr>
                </a:solidFill>
                <a:latin typeface="+mn-ea"/>
              </a:rPr>
              <a:t>请你在这里输入你的正文相关内容信息</a:t>
            </a:r>
          </a:p>
        </p:txBody>
      </p:sp>
      <p:sp>
        <p:nvSpPr>
          <p:cNvPr id="12" name="textcount"/>
          <p:cNvSpPr txBox="1"/>
          <p:nvPr/>
        </p:nvSpPr>
        <p:spPr>
          <a:xfrm>
            <a:off x="1308100" y="1902884"/>
            <a:ext cx="4787900" cy="1653145"/>
          </a:xfrm>
          <a:prstGeom prst="rect">
            <a:avLst/>
          </a:prstGeom>
          <a:noFill/>
        </p:spPr>
        <p:txBody>
          <a:bodyPr vert="horz" wrap="square" lIns="0" tIns="0" rIns="0" bIns="0" rtlCol="0">
            <a:spAutoFit/>
          </a:bodyPr>
          <a:lstStyle/>
          <a:p>
            <a:pPr marL="285750" indent="-285750">
              <a:lnSpc>
                <a:spcPct val="130000"/>
              </a:lnSpc>
              <a:buFont typeface="Arial" panose="020B0604020202020204" pitchFamily="34" charset="0"/>
              <a:buChar char="•"/>
            </a:pPr>
            <a:r>
              <a:rPr lang="zh-CN" altLang="en-US" sz="1400" spc="150" dirty="0">
                <a:solidFill>
                  <a:schemeClr val="tx1">
                    <a:lumMod val="50000"/>
                    <a:lumOff val="50000"/>
                  </a:schemeClr>
                </a:solidFill>
                <a:latin typeface="+mn-ea"/>
              </a:rPr>
              <a:t>请你在这里输入你的正文相关内容信息</a:t>
            </a:r>
            <a:endParaRPr lang="en-US" altLang="zh-CN" sz="1400" spc="150" dirty="0">
              <a:solidFill>
                <a:schemeClr val="tx1">
                  <a:lumMod val="50000"/>
                  <a:lumOff val="50000"/>
                </a:schemeClr>
              </a:solidFill>
              <a:latin typeface="+mn-ea"/>
            </a:endParaRPr>
          </a:p>
          <a:p>
            <a:pPr marL="285750" indent="-285750">
              <a:lnSpc>
                <a:spcPct val="130000"/>
              </a:lnSpc>
              <a:buFont typeface="Arial" panose="020B0604020202020204" pitchFamily="34" charset="0"/>
              <a:buChar char="•"/>
            </a:pPr>
            <a:r>
              <a:rPr lang="zh-CN" altLang="en-US" sz="1400" spc="150" dirty="0">
                <a:solidFill>
                  <a:schemeClr val="tx1">
                    <a:lumMod val="50000"/>
                    <a:lumOff val="50000"/>
                  </a:schemeClr>
                </a:solidFill>
                <a:latin typeface="+mn-ea"/>
              </a:rPr>
              <a:t>请你在这里输入你的正文相关内容信息</a:t>
            </a:r>
          </a:p>
          <a:p>
            <a:pPr marL="285750" indent="-285750">
              <a:lnSpc>
                <a:spcPct val="130000"/>
              </a:lnSpc>
              <a:buFont typeface="Arial" panose="020B0604020202020204" pitchFamily="34" charset="0"/>
              <a:buChar char="•"/>
            </a:pPr>
            <a:r>
              <a:rPr lang="zh-CN" altLang="en-US" sz="1400" spc="150" dirty="0">
                <a:solidFill>
                  <a:schemeClr val="tx1">
                    <a:lumMod val="50000"/>
                    <a:lumOff val="50000"/>
                  </a:schemeClr>
                </a:solidFill>
                <a:latin typeface="+mn-ea"/>
              </a:rPr>
              <a:t>请你在这里输入你的正文相关内容信息</a:t>
            </a:r>
          </a:p>
          <a:p>
            <a:pPr marL="285750" indent="-285750">
              <a:lnSpc>
                <a:spcPct val="130000"/>
              </a:lnSpc>
              <a:buFont typeface="Arial" panose="020B0604020202020204" pitchFamily="34" charset="0"/>
              <a:buChar char="•"/>
            </a:pPr>
            <a:r>
              <a:rPr lang="zh-CN" altLang="en-US" sz="1400" spc="150" dirty="0">
                <a:solidFill>
                  <a:schemeClr val="tx1">
                    <a:lumMod val="50000"/>
                    <a:lumOff val="50000"/>
                  </a:schemeClr>
                </a:solidFill>
                <a:latin typeface="+mn-ea"/>
              </a:rPr>
              <a:t>请你在这里输入你的正文相关内容信息</a:t>
            </a:r>
          </a:p>
          <a:p>
            <a:pPr marL="285750" indent="-285750">
              <a:lnSpc>
                <a:spcPct val="130000"/>
              </a:lnSpc>
              <a:buFont typeface="Arial" panose="020B0604020202020204" pitchFamily="34" charset="0"/>
              <a:buChar char="•"/>
            </a:pPr>
            <a:r>
              <a:rPr lang="zh-CN" altLang="en-US" sz="1400" spc="150" dirty="0">
                <a:solidFill>
                  <a:schemeClr val="tx1">
                    <a:lumMod val="50000"/>
                    <a:lumOff val="50000"/>
                  </a:schemeClr>
                </a:solidFill>
                <a:latin typeface="+mn-ea"/>
              </a:rPr>
              <a:t>请你在这里输入你的正文相关内容信息</a:t>
            </a:r>
          </a:p>
          <a:p>
            <a:pPr marL="285750" indent="-285750">
              <a:lnSpc>
                <a:spcPct val="130000"/>
              </a:lnSpc>
              <a:buFont typeface="Arial" panose="020B0604020202020204" pitchFamily="34" charset="0"/>
              <a:buChar char="•"/>
            </a:pPr>
            <a:r>
              <a:rPr lang="zh-CN" altLang="en-US" sz="1400" spc="150" dirty="0">
                <a:solidFill>
                  <a:schemeClr val="tx1">
                    <a:lumMod val="50000"/>
                    <a:lumOff val="50000"/>
                  </a:schemeClr>
                </a:solidFill>
                <a:latin typeface="+mn-ea"/>
              </a:rPr>
              <a:t>请你在这里输入你的正文相关内容信息</a:t>
            </a:r>
          </a:p>
        </p:txBody>
      </p:sp>
      <p:sp>
        <p:nvSpPr>
          <p:cNvPr id="15" name="矩形 14"/>
          <p:cNvSpPr/>
          <p:nvPr/>
        </p:nvSpPr>
        <p:spPr>
          <a:xfrm>
            <a:off x="5643559" y="1177114"/>
            <a:ext cx="904883" cy="1077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p:cNvSpPr/>
          <p:nvPr/>
        </p:nvSpPr>
        <p:spPr>
          <a:xfrm>
            <a:off x="1308100" y="3645850"/>
            <a:ext cx="4787900" cy="1827881"/>
          </a:xfrm>
          <a:custGeom>
            <a:avLst/>
            <a:gdLst>
              <a:gd name="connsiteX0" fmla="*/ 0 w 4787900"/>
              <a:gd name="connsiteY0" fmla="*/ 0 h 1827881"/>
              <a:gd name="connsiteX1" fmla="*/ 184152 w 4787900"/>
              <a:gd name="connsiteY1" fmla="*/ 164181 h 1827881"/>
              <a:gd name="connsiteX2" fmla="*/ 4787900 w 4787900"/>
              <a:gd name="connsiteY2" fmla="*/ 164181 h 1827881"/>
              <a:gd name="connsiteX3" fmla="*/ 4787900 w 4787900"/>
              <a:gd name="connsiteY3" fmla="*/ 1827881 h 1827881"/>
              <a:gd name="connsiteX4" fmla="*/ 0 w 4787900"/>
              <a:gd name="connsiteY4" fmla="*/ 1827881 h 1827881"/>
              <a:gd name="connsiteX5" fmla="*/ 0 w 4787900"/>
              <a:gd name="connsiteY5" fmla="*/ 328359 h 1827881"/>
              <a:gd name="connsiteX6" fmla="*/ 0 w 4787900"/>
              <a:gd name="connsiteY6" fmla="*/ 164181 h 1827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87900" h="1827881">
                <a:moveTo>
                  <a:pt x="0" y="0"/>
                </a:moveTo>
                <a:lnTo>
                  <a:pt x="184152" y="164181"/>
                </a:lnTo>
                <a:lnTo>
                  <a:pt x="4787900" y="164181"/>
                </a:lnTo>
                <a:lnTo>
                  <a:pt x="4787900" y="1827881"/>
                </a:lnTo>
                <a:lnTo>
                  <a:pt x="0" y="1827881"/>
                </a:lnTo>
                <a:lnTo>
                  <a:pt x="0" y="328359"/>
                </a:lnTo>
                <a:lnTo>
                  <a:pt x="0" y="164181"/>
                </a:lnTo>
                <a:close/>
              </a:path>
            </a:pathLst>
          </a:custGeom>
          <a:blipFill>
            <a:blip r:embed="rId4"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2712879" y="488614"/>
            <a:ext cx="6766243" cy="521970"/>
          </a:xfrm>
          <a:prstGeom prst="rect">
            <a:avLst/>
          </a:prstGeom>
          <a:noFill/>
        </p:spPr>
        <p:txBody>
          <a:bodyPr wrap="square" rtlCol="0">
            <a:spAutoFit/>
          </a:bodyPr>
          <a:lstStyle/>
          <a:p>
            <a:pPr algn="ctr"/>
            <a:r>
              <a:rPr lang="zh-CN" altLang="en-US" sz="2800" dirty="0">
                <a:solidFill>
                  <a:schemeClr val="accent1"/>
                </a:solidFill>
                <a:latin typeface="阿里巴巴普惠体 B" panose="00020600040101010101" pitchFamily="18" charset="-122"/>
                <a:ea typeface="阿里巴巴普惠体 B" panose="00020600040101010101" pitchFamily="18" charset="-122"/>
              </a:rPr>
              <a:t>请在这里输入本页的核心观点</a:t>
            </a:r>
          </a:p>
        </p:txBody>
      </p:sp>
      <p:sp>
        <p:nvSpPr>
          <p:cNvPr id="16" name="矩形 15"/>
          <p:cNvSpPr/>
          <p:nvPr/>
        </p:nvSpPr>
        <p:spPr>
          <a:xfrm>
            <a:off x="1308100" y="3810031"/>
            <a:ext cx="4787900" cy="16637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spc="600" dirty="0">
                <a:effectLst>
                  <a:outerShdw blurRad="127000" dist="38100" dir="5400000" algn="t" rotWithShape="0">
                    <a:prstClr val="black">
                      <a:alpha val="20000"/>
                    </a:prstClr>
                  </a:outerShdw>
                </a:effectLst>
                <a:latin typeface="阿里巴巴普惠体 B" panose="00020600040101010101" pitchFamily="18" charset="-122"/>
                <a:ea typeface="阿里巴巴普惠体 B" panose="00020600040101010101" pitchFamily="18" charset="-122"/>
              </a:rPr>
              <a:t>输入关键词</a:t>
            </a:r>
          </a:p>
        </p:txBody>
      </p:sp>
      <p:sp>
        <p:nvSpPr>
          <p:cNvPr id="21" name="矩形 20"/>
          <p:cNvSpPr/>
          <p:nvPr/>
        </p:nvSpPr>
        <p:spPr>
          <a:xfrm>
            <a:off x="6096000" y="1892330"/>
            <a:ext cx="4787900" cy="1663700"/>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spc="600" dirty="0">
                <a:effectLst>
                  <a:outerShdw blurRad="127000" dist="38100" dir="5400000" algn="t" rotWithShape="0">
                    <a:prstClr val="black">
                      <a:alpha val="20000"/>
                    </a:prstClr>
                  </a:outerShdw>
                </a:effectLst>
                <a:latin typeface="阿里巴巴普惠体 B" panose="00020600040101010101" pitchFamily="18" charset="-122"/>
                <a:ea typeface="阿里巴巴普惠体 B" panose="00020600040101010101" pitchFamily="18" charset="-122"/>
              </a:rPr>
              <a:t>输入关键词</a:t>
            </a:r>
          </a:p>
        </p:txBody>
      </p:sp>
      <p:sp>
        <p:nvSpPr>
          <p:cNvPr id="22" name="直角三角形 21"/>
          <p:cNvSpPr/>
          <p:nvPr/>
        </p:nvSpPr>
        <p:spPr>
          <a:xfrm>
            <a:off x="1308100" y="3645850"/>
            <a:ext cx="368300" cy="328359"/>
          </a:xfrm>
          <a:prstGeom prst="rtTriangl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直角三角形 22"/>
          <p:cNvSpPr/>
          <p:nvPr/>
        </p:nvSpPr>
        <p:spPr>
          <a:xfrm rot="10800000">
            <a:off x="10515600" y="3556029"/>
            <a:ext cx="368300" cy="328359"/>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308100" y="6284686"/>
            <a:ext cx="4787900"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6096000" y="6284686"/>
            <a:ext cx="47879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ïŝlîḓe"/>
          <p:cNvSpPr/>
          <p:nvPr/>
        </p:nvSpPr>
        <p:spPr>
          <a:xfrm>
            <a:off x="1040025" y="1886280"/>
            <a:ext cx="1564670" cy="1564670"/>
          </a:xfrm>
          <a:prstGeom prst="ellipse">
            <a:avLst/>
          </a:prstGeom>
          <a:blipFill>
            <a:blip r:embed="rId2"/>
            <a:srcRect/>
            <a:stretch>
              <a:fillRect/>
            </a:stretch>
          </a:blipFill>
          <a:ln w="38100">
            <a:solidFill>
              <a:schemeClr val="accent1"/>
            </a:solid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cxnSp>
        <p:nvCxnSpPr>
          <p:cNvPr id="6" name="直接连接符 5"/>
          <p:cNvCxnSpPr/>
          <p:nvPr/>
        </p:nvCxnSpPr>
        <p:spPr>
          <a:xfrm>
            <a:off x="3244790" y="4207754"/>
            <a:ext cx="0" cy="104336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 name="îṣḷîdè"/>
          <p:cNvSpPr/>
          <p:nvPr/>
        </p:nvSpPr>
        <p:spPr>
          <a:xfrm>
            <a:off x="3884884" y="1886280"/>
            <a:ext cx="1564670" cy="1564670"/>
          </a:xfrm>
          <a:prstGeom prst="ellipse">
            <a:avLst/>
          </a:prstGeom>
          <a:blipFill>
            <a:blip r:embed="rId2"/>
            <a:srcRect/>
            <a:stretch>
              <a:fillRect/>
            </a:stretch>
          </a:blipFill>
          <a:ln w="38100">
            <a:solidFill>
              <a:schemeClr val="accent2"/>
            </a:solid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9" name="iSlîḑê"/>
          <p:cNvSpPr/>
          <p:nvPr/>
        </p:nvSpPr>
        <p:spPr>
          <a:xfrm>
            <a:off x="6729744" y="1886280"/>
            <a:ext cx="1564670" cy="1564670"/>
          </a:xfrm>
          <a:prstGeom prst="ellipse">
            <a:avLst/>
          </a:prstGeom>
          <a:blipFill>
            <a:blip r:embed="rId2"/>
            <a:srcRect/>
            <a:stretch>
              <a:fillRect/>
            </a:stretch>
          </a:blipFill>
          <a:ln w="38100">
            <a:solidFill>
              <a:schemeClr val="accent1"/>
            </a:solid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11" name="î$ļïďé"/>
          <p:cNvSpPr/>
          <p:nvPr/>
        </p:nvSpPr>
        <p:spPr>
          <a:xfrm>
            <a:off x="9574604" y="1886280"/>
            <a:ext cx="1564670" cy="1564670"/>
          </a:xfrm>
          <a:prstGeom prst="ellipse">
            <a:avLst/>
          </a:prstGeom>
          <a:blipFill>
            <a:blip r:embed="rId2"/>
            <a:srcRect/>
            <a:stretch>
              <a:fillRect/>
            </a:stretch>
          </a:blipFill>
          <a:ln w="38100">
            <a:solidFill>
              <a:schemeClr val="accent2"/>
            </a:solid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cxnSp>
        <p:nvCxnSpPr>
          <p:cNvPr id="13" name="直接连接符 12"/>
          <p:cNvCxnSpPr/>
          <p:nvPr/>
        </p:nvCxnSpPr>
        <p:spPr>
          <a:xfrm>
            <a:off x="6089650" y="4207754"/>
            <a:ext cx="0" cy="104336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934509" y="4207754"/>
            <a:ext cx="0" cy="104336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68" name="组合 167"/>
          <p:cNvGrpSpPr/>
          <p:nvPr/>
        </p:nvGrpSpPr>
        <p:grpSpPr>
          <a:xfrm>
            <a:off x="709630" y="3876145"/>
            <a:ext cx="2215970" cy="1721946"/>
            <a:chOff x="709630" y="4064829"/>
            <a:chExt cx="2215970" cy="1721946"/>
          </a:xfrm>
        </p:grpSpPr>
        <p:sp>
          <p:nvSpPr>
            <p:cNvPr id="166" name="文本框 165"/>
            <p:cNvSpPr txBox="1"/>
            <p:nvPr/>
          </p:nvSpPr>
          <p:spPr>
            <a:xfrm>
              <a:off x="710406" y="4434161"/>
              <a:ext cx="2201716" cy="1352614"/>
            </a:xfrm>
            <a:prstGeom prst="rect">
              <a:avLst/>
            </a:prstGeom>
            <a:noFill/>
          </p:spPr>
          <p:txBody>
            <a:bodyPr wrap="square" lIns="0" rIns="0" rtlCol="0">
              <a:spAutoFit/>
            </a:bodyPr>
            <a:lstStyle/>
            <a:p>
              <a:pPr algn="ctr">
                <a:lnSpc>
                  <a:spcPct val="150000"/>
                </a:lnSpc>
              </a:pPr>
              <a:r>
                <a:rPr lang="zh-CN" altLang="en-US" sz="1400" dirty="0">
                  <a:solidFill>
                    <a:schemeClr val="tx1">
                      <a:lumMod val="50000"/>
                      <a:lumOff val="50000"/>
                    </a:schemeClr>
                  </a:solidFill>
                </a:rPr>
                <a:t>在此处输入内容在此处输入内容在此处输入内容在此处输入内容在此处输入内容在此处输入内容</a:t>
              </a:r>
            </a:p>
          </p:txBody>
        </p:sp>
        <p:sp>
          <p:nvSpPr>
            <p:cNvPr id="167" name="文本框 166"/>
            <p:cNvSpPr txBox="1"/>
            <p:nvPr/>
          </p:nvSpPr>
          <p:spPr>
            <a:xfrm>
              <a:off x="709630" y="4064829"/>
              <a:ext cx="2215970" cy="368300"/>
            </a:xfrm>
            <a:prstGeom prst="rect">
              <a:avLst/>
            </a:prstGeom>
            <a:noFill/>
          </p:spPr>
          <p:txBody>
            <a:bodyPr wrap="square" lIns="0" rIns="0" rtlCol="0">
              <a:spAutoFit/>
            </a:bodyPr>
            <a:lstStyle/>
            <a:p>
              <a:pPr algn="ctr"/>
              <a:r>
                <a:rPr lang="zh-CN" altLang="en-US" dirty="0">
                  <a:solidFill>
                    <a:schemeClr val="accent1"/>
                  </a:solidFill>
                  <a:latin typeface="阿里巴巴普惠体 B" panose="00020600040101010101" pitchFamily="18" charset="-122"/>
                  <a:ea typeface="阿里巴巴普惠体 B" panose="00020600040101010101" pitchFamily="18" charset="-122"/>
                </a:rPr>
                <a:t>此处输入小标题</a:t>
              </a:r>
            </a:p>
          </p:txBody>
        </p:sp>
      </p:grpSp>
      <p:grpSp>
        <p:nvGrpSpPr>
          <p:cNvPr id="169" name="组合 168"/>
          <p:cNvGrpSpPr/>
          <p:nvPr/>
        </p:nvGrpSpPr>
        <p:grpSpPr>
          <a:xfrm>
            <a:off x="3560128" y="3876145"/>
            <a:ext cx="2215970" cy="1721946"/>
            <a:chOff x="709630" y="4064829"/>
            <a:chExt cx="2215970" cy="1721946"/>
          </a:xfrm>
        </p:grpSpPr>
        <p:sp>
          <p:nvSpPr>
            <p:cNvPr id="170" name="文本框 169"/>
            <p:cNvSpPr txBox="1"/>
            <p:nvPr/>
          </p:nvSpPr>
          <p:spPr>
            <a:xfrm>
              <a:off x="710406" y="4434161"/>
              <a:ext cx="2201716" cy="1352614"/>
            </a:xfrm>
            <a:prstGeom prst="rect">
              <a:avLst/>
            </a:prstGeom>
            <a:noFill/>
          </p:spPr>
          <p:txBody>
            <a:bodyPr wrap="square" lIns="0" rIns="0" rtlCol="0">
              <a:spAutoFit/>
            </a:bodyPr>
            <a:lstStyle/>
            <a:p>
              <a:pPr algn="ctr">
                <a:lnSpc>
                  <a:spcPct val="150000"/>
                </a:lnSpc>
              </a:pPr>
              <a:r>
                <a:rPr lang="zh-CN" altLang="en-US" sz="1400" dirty="0">
                  <a:solidFill>
                    <a:schemeClr val="tx1">
                      <a:lumMod val="50000"/>
                      <a:lumOff val="50000"/>
                    </a:schemeClr>
                  </a:solidFill>
                </a:rPr>
                <a:t>在此处输入内容在此处输入内容在此处输入内容在此处输入内容在此处输入内容在此处输入内容</a:t>
              </a:r>
            </a:p>
          </p:txBody>
        </p:sp>
        <p:sp>
          <p:nvSpPr>
            <p:cNvPr id="171" name="文本框 170"/>
            <p:cNvSpPr txBox="1"/>
            <p:nvPr/>
          </p:nvSpPr>
          <p:spPr>
            <a:xfrm>
              <a:off x="709630" y="4064829"/>
              <a:ext cx="2215970" cy="368300"/>
            </a:xfrm>
            <a:prstGeom prst="rect">
              <a:avLst/>
            </a:prstGeom>
            <a:noFill/>
          </p:spPr>
          <p:txBody>
            <a:bodyPr wrap="square" lIns="0" rIns="0" rtlCol="0">
              <a:spAutoFit/>
            </a:bodyPr>
            <a:lstStyle/>
            <a:p>
              <a:pPr algn="ctr"/>
              <a:r>
                <a:rPr lang="zh-CN" altLang="en-US" dirty="0">
                  <a:solidFill>
                    <a:schemeClr val="accent2"/>
                  </a:solidFill>
                  <a:latin typeface="阿里巴巴普惠体 B" panose="00020600040101010101" pitchFamily="18" charset="-122"/>
                  <a:ea typeface="阿里巴巴普惠体 B" panose="00020600040101010101" pitchFamily="18" charset="-122"/>
                </a:rPr>
                <a:t>此处输入小标题</a:t>
              </a:r>
            </a:p>
          </p:txBody>
        </p:sp>
      </p:grpSp>
      <p:grpSp>
        <p:nvGrpSpPr>
          <p:cNvPr id="172" name="组合 171"/>
          <p:cNvGrpSpPr/>
          <p:nvPr/>
        </p:nvGrpSpPr>
        <p:grpSpPr>
          <a:xfrm>
            <a:off x="6410626" y="3876145"/>
            <a:ext cx="2215970" cy="1721946"/>
            <a:chOff x="709630" y="4064829"/>
            <a:chExt cx="2215970" cy="1721946"/>
          </a:xfrm>
        </p:grpSpPr>
        <p:sp>
          <p:nvSpPr>
            <p:cNvPr id="173" name="文本框 172"/>
            <p:cNvSpPr txBox="1"/>
            <p:nvPr/>
          </p:nvSpPr>
          <p:spPr>
            <a:xfrm>
              <a:off x="710406" y="4434161"/>
              <a:ext cx="2201716" cy="1352614"/>
            </a:xfrm>
            <a:prstGeom prst="rect">
              <a:avLst/>
            </a:prstGeom>
            <a:noFill/>
          </p:spPr>
          <p:txBody>
            <a:bodyPr wrap="square" lIns="0" rIns="0" rtlCol="0">
              <a:spAutoFit/>
            </a:bodyPr>
            <a:lstStyle/>
            <a:p>
              <a:pPr algn="ctr">
                <a:lnSpc>
                  <a:spcPct val="150000"/>
                </a:lnSpc>
              </a:pPr>
              <a:r>
                <a:rPr lang="zh-CN" altLang="en-US" sz="1400" dirty="0">
                  <a:solidFill>
                    <a:schemeClr val="tx1">
                      <a:lumMod val="50000"/>
                      <a:lumOff val="50000"/>
                    </a:schemeClr>
                  </a:solidFill>
                </a:rPr>
                <a:t>在此处输入内容在此处输入内容在此处输入内容在此处输入内容在此处输入内容在此处输入内容</a:t>
              </a:r>
            </a:p>
          </p:txBody>
        </p:sp>
        <p:sp>
          <p:nvSpPr>
            <p:cNvPr id="174" name="文本框 173"/>
            <p:cNvSpPr txBox="1"/>
            <p:nvPr/>
          </p:nvSpPr>
          <p:spPr>
            <a:xfrm>
              <a:off x="709630" y="4064829"/>
              <a:ext cx="2215970" cy="368300"/>
            </a:xfrm>
            <a:prstGeom prst="rect">
              <a:avLst/>
            </a:prstGeom>
            <a:noFill/>
          </p:spPr>
          <p:txBody>
            <a:bodyPr wrap="square" lIns="0" rIns="0" rtlCol="0">
              <a:spAutoFit/>
            </a:bodyPr>
            <a:lstStyle/>
            <a:p>
              <a:pPr algn="ctr"/>
              <a:r>
                <a:rPr lang="zh-CN" altLang="en-US" dirty="0">
                  <a:solidFill>
                    <a:schemeClr val="accent1"/>
                  </a:solidFill>
                  <a:latin typeface="阿里巴巴普惠体 B" panose="00020600040101010101" pitchFamily="18" charset="-122"/>
                  <a:ea typeface="阿里巴巴普惠体 B" panose="00020600040101010101" pitchFamily="18" charset="-122"/>
                </a:rPr>
                <a:t>此处输入小标题</a:t>
              </a:r>
            </a:p>
          </p:txBody>
        </p:sp>
      </p:grpSp>
      <p:grpSp>
        <p:nvGrpSpPr>
          <p:cNvPr id="175" name="组合 174"/>
          <p:cNvGrpSpPr/>
          <p:nvPr/>
        </p:nvGrpSpPr>
        <p:grpSpPr>
          <a:xfrm>
            <a:off x="9261124" y="3876145"/>
            <a:ext cx="2215970" cy="1721946"/>
            <a:chOff x="709630" y="4064829"/>
            <a:chExt cx="2215970" cy="1721946"/>
          </a:xfrm>
        </p:grpSpPr>
        <p:sp>
          <p:nvSpPr>
            <p:cNvPr id="176" name="文本框 175"/>
            <p:cNvSpPr txBox="1"/>
            <p:nvPr/>
          </p:nvSpPr>
          <p:spPr>
            <a:xfrm>
              <a:off x="710406" y="4434161"/>
              <a:ext cx="2201716" cy="1352614"/>
            </a:xfrm>
            <a:prstGeom prst="rect">
              <a:avLst/>
            </a:prstGeom>
            <a:noFill/>
          </p:spPr>
          <p:txBody>
            <a:bodyPr wrap="square" lIns="0" rIns="0" rtlCol="0">
              <a:spAutoFit/>
            </a:bodyPr>
            <a:lstStyle/>
            <a:p>
              <a:pPr algn="ctr">
                <a:lnSpc>
                  <a:spcPct val="150000"/>
                </a:lnSpc>
              </a:pPr>
              <a:r>
                <a:rPr lang="zh-CN" altLang="en-US" sz="1400" dirty="0">
                  <a:solidFill>
                    <a:schemeClr val="tx1">
                      <a:lumMod val="50000"/>
                      <a:lumOff val="50000"/>
                    </a:schemeClr>
                  </a:solidFill>
                </a:rPr>
                <a:t>在此处输入内容在此处输入内容在此处输入内容在此处输入内容在此处输入内容在此处输入内容</a:t>
              </a:r>
            </a:p>
          </p:txBody>
        </p:sp>
        <p:sp>
          <p:nvSpPr>
            <p:cNvPr id="177" name="文本框 176"/>
            <p:cNvSpPr txBox="1"/>
            <p:nvPr/>
          </p:nvSpPr>
          <p:spPr>
            <a:xfrm>
              <a:off x="709630" y="4064829"/>
              <a:ext cx="2215970" cy="368300"/>
            </a:xfrm>
            <a:prstGeom prst="rect">
              <a:avLst/>
            </a:prstGeom>
            <a:noFill/>
          </p:spPr>
          <p:txBody>
            <a:bodyPr wrap="square" lIns="0" rIns="0" rtlCol="0">
              <a:spAutoFit/>
            </a:bodyPr>
            <a:lstStyle/>
            <a:p>
              <a:pPr algn="ctr"/>
              <a:r>
                <a:rPr lang="zh-CN" altLang="en-US" dirty="0">
                  <a:solidFill>
                    <a:schemeClr val="accent2"/>
                  </a:solidFill>
                  <a:latin typeface="阿里巴巴普惠体 B" panose="00020600040101010101" pitchFamily="18" charset="-122"/>
                  <a:ea typeface="阿里巴巴普惠体 B" panose="00020600040101010101" pitchFamily="18" charset="-122"/>
                </a:rPr>
                <a:t>此处输入小标题</a:t>
              </a:r>
            </a:p>
          </p:txBody>
        </p:sp>
      </p:grpSp>
      <p:sp>
        <p:nvSpPr>
          <p:cNvPr id="178" name="矩形 177"/>
          <p:cNvSpPr/>
          <p:nvPr/>
        </p:nvSpPr>
        <p:spPr>
          <a:xfrm>
            <a:off x="660400" y="260350"/>
            <a:ext cx="10858499" cy="968040"/>
          </a:xfrm>
          <a:prstGeom prst="rect">
            <a:avLst/>
          </a:prstGeom>
          <a:blipFill>
            <a:blip r:embed="rId3"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矩形 178"/>
          <p:cNvSpPr/>
          <p:nvPr/>
        </p:nvSpPr>
        <p:spPr>
          <a:xfrm>
            <a:off x="660400" y="260350"/>
            <a:ext cx="10858499" cy="968039"/>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文本框 179"/>
          <p:cNvSpPr txBox="1"/>
          <p:nvPr/>
        </p:nvSpPr>
        <p:spPr>
          <a:xfrm>
            <a:off x="2712879" y="488614"/>
            <a:ext cx="6766243" cy="521970"/>
          </a:xfrm>
          <a:prstGeom prst="rect">
            <a:avLst/>
          </a:prstGeom>
          <a:noFill/>
        </p:spPr>
        <p:txBody>
          <a:bodyPr wrap="square" rtlCol="0">
            <a:spAutoFit/>
          </a:bodyPr>
          <a:lstStyle/>
          <a:p>
            <a:pPr algn="ctr"/>
            <a:r>
              <a:rPr lang="zh-CN" altLang="en-US" sz="2800" dirty="0">
                <a:solidFill>
                  <a:schemeClr val="bg1"/>
                </a:solidFill>
                <a:latin typeface="阿里巴巴普惠体 B" panose="00020600040101010101" pitchFamily="18" charset="-122"/>
                <a:ea typeface="阿里巴巴普惠体 B" panose="00020600040101010101" pitchFamily="18" charset="-122"/>
              </a:rPr>
              <a:t>请在这里输入本页的核心观点</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idx="10"/>
          </p:nvPr>
        </p:nvSpPr>
        <p:spPr/>
        <p:txBody>
          <a:bodyPr/>
          <a:lstStyle/>
          <a:p>
            <a:r>
              <a:rPr lang="en-US" altLang="zh-CN" dirty="0"/>
              <a:t>02</a:t>
            </a:r>
            <a:endParaRPr lang="zh-CN" altLang="en-US" dirty="0"/>
          </a:p>
        </p:txBody>
      </p:sp>
      <p:sp>
        <p:nvSpPr>
          <p:cNvPr id="7" name="文本占位符 6"/>
          <p:cNvSpPr>
            <a:spLocks noGrp="1"/>
          </p:cNvSpPr>
          <p:nvPr>
            <p:ph type="body" sz="quarter" idx="11"/>
          </p:nvPr>
        </p:nvSpPr>
        <p:spPr/>
        <p:txBody>
          <a:bodyPr/>
          <a:lstStyle/>
          <a:p>
            <a:r>
              <a:rPr lang="zh-CN" altLang="en-US" dirty="0"/>
              <a:t>产品服务</a:t>
            </a:r>
          </a:p>
        </p:txBody>
      </p:sp>
      <p:sp>
        <p:nvSpPr>
          <p:cNvPr id="8" name="文本框 7"/>
          <p:cNvSpPr txBox="1"/>
          <p:nvPr/>
        </p:nvSpPr>
        <p:spPr>
          <a:xfrm>
            <a:off x="7340599" y="4327631"/>
            <a:ext cx="2670175" cy="275590"/>
          </a:xfrm>
          <a:prstGeom prst="rect">
            <a:avLst/>
          </a:prstGeom>
          <a:noFill/>
        </p:spPr>
        <p:txBody>
          <a:bodyPr wrap="square" rtlCol="0">
            <a:spAutoFit/>
          </a:bodyPr>
          <a:lstStyle/>
          <a:p>
            <a:pPr algn="dist"/>
            <a:r>
              <a:rPr kumimoji="1" lang="zh-CN" altLang="en-US" sz="1200" dirty="0">
                <a:solidFill>
                  <a:schemeClr val="bg1"/>
                </a:solidFill>
                <a:latin typeface="微软雅黑 Light" panose="020B0502040204020203" pitchFamily="34" charset="-122"/>
                <a:ea typeface="微软雅黑 Light" panose="020B0502040204020203" pitchFamily="34" charset="-122"/>
              </a:rPr>
              <a:t>输入你的小标题内容</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407986" y="4591050"/>
            <a:ext cx="11376027" cy="2006600"/>
          </a:xfrm>
          <a:prstGeom prst="rect">
            <a:avLst/>
          </a:prstGeom>
          <a:blipFill>
            <a:blip r:embed="rId2"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407988" y="4591050"/>
            <a:ext cx="11376025" cy="20066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a:off x="942975" y="2025650"/>
            <a:ext cx="2893695" cy="3916045"/>
          </a:xfrm>
          <a:prstGeom prst="roundRect">
            <a:avLst>
              <a:gd name="adj" fmla="val 4895"/>
            </a:avLst>
          </a:prstGeom>
          <a:gradFill>
            <a:gsLst>
              <a:gs pos="0">
                <a:schemeClr val="bg1"/>
              </a:gs>
              <a:gs pos="100000">
                <a:schemeClr val="bg1">
                  <a:lumMod val="95000"/>
                </a:schemeClr>
              </a:gs>
            </a:gsLst>
            <a:lin ang="5400000" scaled="1"/>
          </a:gra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1852930" y="1485265"/>
            <a:ext cx="1073785" cy="1073785"/>
          </a:xfrm>
          <a:prstGeom prst="ellipse">
            <a:avLst/>
          </a:prstGeom>
          <a:gradFill>
            <a:gsLst>
              <a:gs pos="0">
                <a:schemeClr val="accent2"/>
              </a:gs>
              <a:gs pos="100000">
                <a:schemeClr val="accent2">
                  <a:lumMod val="90000"/>
                </a:schemeClr>
              </a:gs>
            </a:gsLst>
            <a:lin ang="2700000" scaled="0"/>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594485" y="2644775"/>
            <a:ext cx="1605280" cy="521970"/>
          </a:xfrm>
          <a:prstGeom prst="rect">
            <a:avLst/>
          </a:prstGeom>
        </p:spPr>
        <p:txBody>
          <a:bodyPr wrap="none">
            <a:spAutoFit/>
          </a:bodyPr>
          <a:lstStyle/>
          <a:p>
            <a:pPr lvl="0" algn="ctr"/>
            <a:r>
              <a:rPr lang="zh-CN" altLang="en-US" sz="2800" dirty="0">
                <a:solidFill>
                  <a:schemeClr val="accent2"/>
                </a:solidFill>
                <a:latin typeface="阿里巴巴普惠体 B" panose="00020600040101010101" pitchFamily="18" charset="-122"/>
                <a:ea typeface="阿里巴巴普惠体 B" panose="00020600040101010101" pitchFamily="18" charset="-122"/>
              </a:rPr>
              <a:t>输入标题</a:t>
            </a:r>
          </a:p>
        </p:txBody>
      </p:sp>
      <p:sp>
        <p:nvSpPr>
          <p:cNvPr id="6" name="矩形 5"/>
          <p:cNvSpPr/>
          <p:nvPr/>
        </p:nvSpPr>
        <p:spPr>
          <a:xfrm>
            <a:off x="1017270" y="3691255"/>
            <a:ext cx="2759710" cy="2030095"/>
          </a:xfrm>
          <a:prstGeom prst="rect">
            <a:avLst/>
          </a:prstGeom>
        </p:spPr>
        <p:txBody>
          <a:bodyPr wrap="square">
            <a:spAutoFit/>
          </a:bodyPr>
          <a:lstStyle/>
          <a:p>
            <a:pPr algn="ctr">
              <a:lnSpc>
                <a:spcPct val="150000"/>
              </a:lnSpc>
            </a:pPr>
            <a:r>
              <a:rPr lang="zh-CN" altLang="en-US" sz="1400" dirty="0">
                <a:solidFill>
                  <a:schemeClr val="tx1">
                    <a:lumMod val="50000"/>
                    <a:lumOff val="50000"/>
                  </a:schemeClr>
                </a:solidFill>
                <a:latin typeface="+mn-ea"/>
              </a:rPr>
              <a:t>请在这里输入正文的内容</a:t>
            </a:r>
          </a:p>
          <a:p>
            <a:pPr algn="ctr">
              <a:lnSpc>
                <a:spcPct val="150000"/>
              </a:lnSpc>
            </a:pPr>
            <a:r>
              <a:rPr lang="zh-CN" altLang="en-US" sz="1400" dirty="0">
                <a:solidFill>
                  <a:schemeClr val="tx1">
                    <a:lumMod val="50000"/>
                    <a:lumOff val="50000"/>
                  </a:schemeClr>
                </a:solidFill>
                <a:latin typeface="+mn-ea"/>
              </a:rPr>
              <a:t>请在这里输入正文的内容</a:t>
            </a:r>
          </a:p>
          <a:p>
            <a:pPr algn="ctr">
              <a:lnSpc>
                <a:spcPct val="150000"/>
              </a:lnSpc>
            </a:pPr>
            <a:r>
              <a:rPr lang="zh-CN" altLang="en-US" sz="1400" dirty="0">
                <a:solidFill>
                  <a:schemeClr val="tx1">
                    <a:lumMod val="50000"/>
                    <a:lumOff val="50000"/>
                  </a:schemeClr>
                </a:solidFill>
                <a:latin typeface="+mn-ea"/>
              </a:rPr>
              <a:t>请在这里输入正文的内容</a:t>
            </a:r>
          </a:p>
          <a:p>
            <a:pPr algn="ctr">
              <a:lnSpc>
                <a:spcPct val="150000"/>
              </a:lnSpc>
            </a:pPr>
            <a:r>
              <a:rPr lang="zh-CN" altLang="en-US" sz="1400" dirty="0">
                <a:solidFill>
                  <a:schemeClr val="tx1">
                    <a:lumMod val="50000"/>
                    <a:lumOff val="50000"/>
                  </a:schemeClr>
                </a:solidFill>
                <a:latin typeface="+mn-ea"/>
              </a:rPr>
              <a:t>请在这里输入正文的内容</a:t>
            </a:r>
          </a:p>
          <a:p>
            <a:pPr algn="ctr">
              <a:lnSpc>
                <a:spcPct val="150000"/>
              </a:lnSpc>
            </a:pPr>
            <a:r>
              <a:rPr lang="zh-CN" altLang="en-US" sz="1400" dirty="0">
                <a:solidFill>
                  <a:schemeClr val="tx1">
                    <a:lumMod val="50000"/>
                    <a:lumOff val="50000"/>
                  </a:schemeClr>
                </a:solidFill>
                <a:latin typeface="+mn-ea"/>
                <a:sym typeface="+mn-ea"/>
              </a:rPr>
              <a:t>请在这里输入正文的内容</a:t>
            </a:r>
            <a:endParaRPr lang="zh-CN" altLang="en-US" sz="1400" dirty="0">
              <a:solidFill>
                <a:schemeClr val="tx1">
                  <a:lumMod val="50000"/>
                  <a:lumOff val="50000"/>
                </a:schemeClr>
              </a:solidFill>
              <a:latin typeface="+mn-ea"/>
            </a:endParaRPr>
          </a:p>
          <a:p>
            <a:pPr algn="ctr">
              <a:lnSpc>
                <a:spcPct val="150000"/>
              </a:lnSpc>
            </a:pPr>
            <a:r>
              <a:rPr lang="zh-CN" altLang="en-US" sz="1400" dirty="0">
                <a:solidFill>
                  <a:schemeClr val="tx1">
                    <a:lumMod val="50000"/>
                    <a:lumOff val="50000"/>
                  </a:schemeClr>
                </a:solidFill>
                <a:latin typeface="+mn-ea"/>
                <a:sym typeface="+mn-ea"/>
              </a:rPr>
              <a:t>请在这里输入正文的内容</a:t>
            </a:r>
            <a:endParaRPr lang="zh-CN" altLang="en-US" sz="1400" dirty="0">
              <a:solidFill>
                <a:schemeClr val="tx1">
                  <a:lumMod val="50000"/>
                  <a:lumOff val="50000"/>
                </a:schemeClr>
              </a:solidFill>
              <a:latin typeface="+mn-ea"/>
            </a:endParaRPr>
          </a:p>
        </p:txBody>
      </p:sp>
      <p:sp>
        <p:nvSpPr>
          <p:cNvPr id="7" name="矩形: 圆角 6"/>
          <p:cNvSpPr/>
          <p:nvPr/>
        </p:nvSpPr>
        <p:spPr>
          <a:xfrm>
            <a:off x="2030095" y="3406140"/>
            <a:ext cx="720090" cy="4572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p:nvSpPr>
        <p:spPr>
          <a:xfrm>
            <a:off x="4648835" y="2025650"/>
            <a:ext cx="2893695" cy="3916045"/>
          </a:xfrm>
          <a:prstGeom prst="roundRect">
            <a:avLst>
              <a:gd name="adj" fmla="val 4895"/>
            </a:avLst>
          </a:prstGeom>
          <a:gradFill>
            <a:gsLst>
              <a:gs pos="0">
                <a:schemeClr val="bg1"/>
              </a:gs>
              <a:gs pos="100000">
                <a:schemeClr val="bg1">
                  <a:lumMod val="95000"/>
                </a:schemeClr>
              </a:gs>
            </a:gsLst>
            <a:lin ang="5400000" scaled="1"/>
          </a:gra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5558790" y="1485265"/>
            <a:ext cx="1073785" cy="1073785"/>
          </a:xfrm>
          <a:prstGeom prst="ellipse">
            <a:avLst/>
          </a:prstGeom>
          <a:gradFill>
            <a:gsLst>
              <a:gs pos="0">
                <a:schemeClr val="accent1"/>
              </a:gs>
              <a:gs pos="100000">
                <a:schemeClr val="accent1">
                  <a:lumMod val="90000"/>
                </a:schemeClr>
              </a:gs>
            </a:gsLst>
            <a:lin ang="2700000" scaled="0"/>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299710" y="2637790"/>
            <a:ext cx="1605280" cy="521970"/>
          </a:xfrm>
          <a:prstGeom prst="rect">
            <a:avLst/>
          </a:prstGeom>
        </p:spPr>
        <p:txBody>
          <a:bodyPr wrap="none">
            <a:spAutoFit/>
          </a:bodyPr>
          <a:lstStyle/>
          <a:p>
            <a:pPr lvl="0" algn="ctr"/>
            <a:r>
              <a:rPr lang="zh-CN" altLang="en-US" sz="2800" dirty="0">
                <a:solidFill>
                  <a:schemeClr val="accent1"/>
                </a:solidFill>
                <a:latin typeface="阿里巴巴普惠体 B" panose="00020600040101010101" pitchFamily="18" charset="-122"/>
                <a:ea typeface="阿里巴巴普惠体 B" panose="00020600040101010101" pitchFamily="18" charset="-122"/>
              </a:rPr>
              <a:t>输入标题</a:t>
            </a:r>
          </a:p>
        </p:txBody>
      </p:sp>
      <p:sp>
        <p:nvSpPr>
          <p:cNvPr id="12" name="矩形 11"/>
          <p:cNvSpPr/>
          <p:nvPr/>
        </p:nvSpPr>
        <p:spPr>
          <a:xfrm>
            <a:off x="4720590" y="3659505"/>
            <a:ext cx="2751455" cy="2030095"/>
          </a:xfrm>
          <a:prstGeom prst="rect">
            <a:avLst/>
          </a:prstGeom>
        </p:spPr>
        <p:txBody>
          <a:bodyPr wrap="square">
            <a:spAutoFit/>
          </a:bodyPr>
          <a:lstStyle/>
          <a:p>
            <a:pPr algn="ctr">
              <a:lnSpc>
                <a:spcPct val="150000"/>
              </a:lnSpc>
            </a:pPr>
            <a:r>
              <a:rPr lang="zh-CN" altLang="en-US" sz="1400" dirty="0">
                <a:solidFill>
                  <a:schemeClr val="tx1">
                    <a:lumMod val="50000"/>
                    <a:lumOff val="50000"/>
                  </a:schemeClr>
                </a:solidFill>
                <a:latin typeface="+mn-ea"/>
              </a:rPr>
              <a:t>请在这里输入正文的内容</a:t>
            </a:r>
          </a:p>
          <a:p>
            <a:pPr algn="ctr">
              <a:lnSpc>
                <a:spcPct val="150000"/>
              </a:lnSpc>
            </a:pPr>
            <a:r>
              <a:rPr lang="zh-CN" altLang="en-US" sz="1400" dirty="0">
                <a:solidFill>
                  <a:schemeClr val="tx1">
                    <a:lumMod val="50000"/>
                    <a:lumOff val="50000"/>
                  </a:schemeClr>
                </a:solidFill>
                <a:latin typeface="+mn-ea"/>
              </a:rPr>
              <a:t>请在这里输入正文的内容</a:t>
            </a:r>
          </a:p>
          <a:p>
            <a:pPr algn="ctr">
              <a:lnSpc>
                <a:spcPct val="150000"/>
              </a:lnSpc>
            </a:pPr>
            <a:r>
              <a:rPr lang="zh-CN" altLang="en-US" sz="1400" dirty="0">
                <a:solidFill>
                  <a:schemeClr val="tx1">
                    <a:lumMod val="50000"/>
                    <a:lumOff val="50000"/>
                  </a:schemeClr>
                </a:solidFill>
                <a:latin typeface="+mn-ea"/>
              </a:rPr>
              <a:t>请在这里输入正文的内容</a:t>
            </a:r>
          </a:p>
          <a:p>
            <a:pPr algn="ctr">
              <a:lnSpc>
                <a:spcPct val="150000"/>
              </a:lnSpc>
            </a:pPr>
            <a:r>
              <a:rPr lang="zh-CN" altLang="en-US" sz="1400" dirty="0">
                <a:solidFill>
                  <a:schemeClr val="tx1">
                    <a:lumMod val="50000"/>
                    <a:lumOff val="50000"/>
                  </a:schemeClr>
                </a:solidFill>
                <a:latin typeface="+mn-ea"/>
              </a:rPr>
              <a:t>请在这里输入正文的内容</a:t>
            </a:r>
          </a:p>
          <a:p>
            <a:pPr algn="ctr">
              <a:lnSpc>
                <a:spcPct val="150000"/>
              </a:lnSpc>
            </a:pPr>
            <a:r>
              <a:rPr lang="zh-CN" altLang="en-US" sz="1400" dirty="0">
                <a:solidFill>
                  <a:schemeClr val="tx1">
                    <a:lumMod val="50000"/>
                    <a:lumOff val="50000"/>
                  </a:schemeClr>
                </a:solidFill>
                <a:latin typeface="+mn-ea"/>
                <a:sym typeface="+mn-ea"/>
              </a:rPr>
              <a:t>请在这里输入正文的内容</a:t>
            </a:r>
            <a:endParaRPr lang="zh-CN" altLang="en-US" sz="1400" dirty="0">
              <a:solidFill>
                <a:schemeClr val="tx1">
                  <a:lumMod val="50000"/>
                  <a:lumOff val="50000"/>
                </a:schemeClr>
              </a:solidFill>
              <a:latin typeface="+mn-ea"/>
            </a:endParaRPr>
          </a:p>
          <a:p>
            <a:pPr algn="ctr">
              <a:lnSpc>
                <a:spcPct val="150000"/>
              </a:lnSpc>
            </a:pPr>
            <a:r>
              <a:rPr lang="zh-CN" altLang="en-US" sz="1400" dirty="0">
                <a:solidFill>
                  <a:schemeClr val="tx1">
                    <a:lumMod val="50000"/>
                    <a:lumOff val="50000"/>
                  </a:schemeClr>
                </a:solidFill>
                <a:latin typeface="+mn-ea"/>
                <a:sym typeface="+mn-ea"/>
              </a:rPr>
              <a:t>请在这里输入正文的内容</a:t>
            </a:r>
            <a:endParaRPr lang="zh-CN" altLang="en-US" sz="1400" dirty="0">
              <a:solidFill>
                <a:schemeClr val="tx1">
                  <a:lumMod val="50000"/>
                  <a:lumOff val="50000"/>
                </a:schemeClr>
              </a:solidFill>
              <a:latin typeface="+mn-ea"/>
            </a:endParaRPr>
          </a:p>
        </p:txBody>
      </p:sp>
      <p:sp>
        <p:nvSpPr>
          <p:cNvPr id="13" name="矩形: 圆角 12"/>
          <p:cNvSpPr/>
          <p:nvPr/>
        </p:nvSpPr>
        <p:spPr>
          <a:xfrm>
            <a:off x="5735955" y="3406140"/>
            <a:ext cx="720090" cy="4572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p:cNvSpPr/>
          <p:nvPr/>
        </p:nvSpPr>
        <p:spPr>
          <a:xfrm>
            <a:off x="8355330" y="2025650"/>
            <a:ext cx="2893695" cy="3916045"/>
          </a:xfrm>
          <a:prstGeom prst="roundRect">
            <a:avLst>
              <a:gd name="adj" fmla="val 4895"/>
            </a:avLst>
          </a:prstGeom>
          <a:gradFill>
            <a:gsLst>
              <a:gs pos="0">
                <a:schemeClr val="bg1"/>
              </a:gs>
              <a:gs pos="100000">
                <a:schemeClr val="bg1">
                  <a:lumMod val="95000"/>
                </a:schemeClr>
              </a:gs>
            </a:gsLst>
            <a:lin ang="5400000" scaled="1"/>
          </a:gra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9265285" y="1485265"/>
            <a:ext cx="1073785" cy="1073785"/>
          </a:xfrm>
          <a:prstGeom prst="ellipse">
            <a:avLst/>
          </a:prstGeom>
          <a:gradFill>
            <a:gsLst>
              <a:gs pos="0">
                <a:schemeClr val="accent2"/>
              </a:gs>
              <a:gs pos="100000">
                <a:schemeClr val="accent2">
                  <a:lumMod val="90000"/>
                </a:schemeClr>
              </a:gs>
            </a:gsLst>
            <a:lin ang="2700000" scaled="0"/>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9006205" y="2637790"/>
            <a:ext cx="1605280" cy="521970"/>
          </a:xfrm>
          <a:prstGeom prst="rect">
            <a:avLst/>
          </a:prstGeom>
        </p:spPr>
        <p:txBody>
          <a:bodyPr wrap="none">
            <a:spAutoFit/>
          </a:bodyPr>
          <a:lstStyle/>
          <a:p>
            <a:pPr lvl="0" algn="ctr"/>
            <a:r>
              <a:rPr lang="zh-CN" altLang="en-US" sz="2800" dirty="0">
                <a:solidFill>
                  <a:schemeClr val="accent2"/>
                </a:solidFill>
                <a:latin typeface="阿里巴巴普惠体 B" panose="00020600040101010101" pitchFamily="18" charset="-122"/>
                <a:ea typeface="阿里巴巴普惠体 B" panose="00020600040101010101" pitchFamily="18" charset="-122"/>
              </a:rPr>
              <a:t>输入标题</a:t>
            </a:r>
          </a:p>
        </p:txBody>
      </p:sp>
      <p:sp>
        <p:nvSpPr>
          <p:cNvPr id="18" name="矩形 17"/>
          <p:cNvSpPr/>
          <p:nvPr/>
        </p:nvSpPr>
        <p:spPr>
          <a:xfrm>
            <a:off x="8415655" y="3671570"/>
            <a:ext cx="2749550" cy="2030095"/>
          </a:xfrm>
          <a:prstGeom prst="rect">
            <a:avLst/>
          </a:prstGeom>
        </p:spPr>
        <p:txBody>
          <a:bodyPr wrap="square">
            <a:spAutoFit/>
          </a:bodyPr>
          <a:lstStyle/>
          <a:p>
            <a:pPr algn="ctr">
              <a:lnSpc>
                <a:spcPct val="150000"/>
              </a:lnSpc>
            </a:pPr>
            <a:r>
              <a:rPr lang="zh-CN" altLang="en-US" sz="1400" dirty="0">
                <a:solidFill>
                  <a:schemeClr val="tx1">
                    <a:lumMod val="50000"/>
                    <a:lumOff val="50000"/>
                  </a:schemeClr>
                </a:solidFill>
                <a:latin typeface="+mn-ea"/>
              </a:rPr>
              <a:t>请在这里输入正文的内容</a:t>
            </a:r>
          </a:p>
          <a:p>
            <a:pPr algn="ctr">
              <a:lnSpc>
                <a:spcPct val="150000"/>
              </a:lnSpc>
            </a:pPr>
            <a:r>
              <a:rPr lang="zh-CN" altLang="en-US" sz="1400" dirty="0">
                <a:solidFill>
                  <a:schemeClr val="tx1">
                    <a:lumMod val="50000"/>
                    <a:lumOff val="50000"/>
                  </a:schemeClr>
                </a:solidFill>
                <a:latin typeface="+mn-ea"/>
              </a:rPr>
              <a:t>请在这里输入正文的内容</a:t>
            </a:r>
          </a:p>
          <a:p>
            <a:pPr algn="ctr">
              <a:lnSpc>
                <a:spcPct val="150000"/>
              </a:lnSpc>
            </a:pPr>
            <a:r>
              <a:rPr lang="zh-CN" altLang="en-US" sz="1400" dirty="0">
                <a:solidFill>
                  <a:schemeClr val="tx1">
                    <a:lumMod val="50000"/>
                    <a:lumOff val="50000"/>
                  </a:schemeClr>
                </a:solidFill>
                <a:latin typeface="+mn-ea"/>
              </a:rPr>
              <a:t>请在这里输入正文的内容</a:t>
            </a:r>
          </a:p>
          <a:p>
            <a:pPr algn="ctr">
              <a:lnSpc>
                <a:spcPct val="150000"/>
              </a:lnSpc>
            </a:pPr>
            <a:r>
              <a:rPr lang="zh-CN" altLang="en-US" sz="1400" dirty="0">
                <a:solidFill>
                  <a:schemeClr val="tx1">
                    <a:lumMod val="50000"/>
                    <a:lumOff val="50000"/>
                  </a:schemeClr>
                </a:solidFill>
                <a:latin typeface="+mn-ea"/>
              </a:rPr>
              <a:t>请在这里输入正文的内容</a:t>
            </a:r>
          </a:p>
          <a:p>
            <a:pPr algn="ctr">
              <a:lnSpc>
                <a:spcPct val="150000"/>
              </a:lnSpc>
            </a:pPr>
            <a:r>
              <a:rPr lang="zh-CN" altLang="en-US" sz="1400" dirty="0">
                <a:solidFill>
                  <a:schemeClr val="tx1">
                    <a:lumMod val="50000"/>
                    <a:lumOff val="50000"/>
                  </a:schemeClr>
                </a:solidFill>
                <a:latin typeface="+mn-ea"/>
                <a:sym typeface="+mn-ea"/>
              </a:rPr>
              <a:t>请在这里输入正文的内容</a:t>
            </a:r>
            <a:endParaRPr lang="zh-CN" altLang="en-US" sz="1400" dirty="0">
              <a:solidFill>
                <a:schemeClr val="tx1">
                  <a:lumMod val="50000"/>
                  <a:lumOff val="50000"/>
                </a:schemeClr>
              </a:solidFill>
              <a:latin typeface="+mn-ea"/>
            </a:endParaRPr>
          </a:p>
          <a:p>
            <a:pPr algn="ctr">
              <a:lnSpc>
                <a:spcPct val="150000"/>
              </a:lnSpc>
            </a:pPr>
            <a:r>
              <a:rPr lang="zh-CN" altLang="en-US" sz="1400" dirty="0">
                <a:solidFill>
                  <a:schemeClr val="tx1">
                    <a:lumMod val="50000"/>
                    <a:lumOff val="50000"/>
                  </a:schemeClr>
                </a:solidFill>
                <a:latin typeface="+mn-ea"/>
                <a:sym typeface="+mn-ea"/>
              </a:rPr>
              <a:t>请在这里输入正文的内容</a:t>
            </a:r>
            <a:endParaRPr lang="zh-CN" altLang="en-US" sz="1400" dirty="0">
              <a:solidFill>
                <a:schemeClr val="tx1">
                  <a:lumMod val="50000"/>
                  <a:lumOff val="50000"/>
                </a:schemeClr>
              </a:solidFill>
              <a:latin typeface="+mn-ea"/>
            </a:endParaRPr>
          </a:p>
        </p:txBody>
      </p:sp>
      <p:sp>
        <p:nvSpPr>
          <p:cNvPr id="19" name="矩形: 圆角 18"/>
          <p:cNvSpPr/>
          <p:nvPr/>
        </p:nvSpPr>
        <p:spPr>
          <a:xfrm>
            <a:off x="9441815" y="3406140"/>
            <a:ext cx="720090" cy="4572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smartphone_155753"/>
          <p:cNvSpPr>
            <a:spLocks noChangeAspect="1"/>
          </p:cNvSpPr>
          <p:nvPr/>
        </p:nvSpPr>
        <p:spPr bwMode="auto">
          <a:xfrm>
            <a:off x="2129202" y="1760748"/>
            <a:ext cx="521464" cy="541305"/>
          </a:xfrm>
          <a:custGeom>
            <a:avLst/>
            <a:gdLst>
              <a:gd name="connsiteX0" fmla="*/ 75651 w 584211"/>
              <a:gd name="connsiteY0" fmla="*/ 264077 h 606439"/>
              <a:gd name="connsiteX1" fmla="*/ 94628 w 584211"/>
              <a:gd name="connsiteY1" fmla="*/ 280685 h 606439"/>
              <a:gd name="connsiteX2" fmla="*/ 73707 w 584211"/>
              <a:gd name="connsiteY2" fmla="*/ 299621 h 606439"/>
              <a:gd name="connsiteX3" fmla="*/ 65696 w 584211"/>
              <a:gd name="connsiteY3" fmla="*/ 298923 h 606439"/>
              <a:gd name="connsiteX4" fmla="*/ 65696 w 584211"/>
              <a:gd name="connsiteY4" fmla="*/ 265241 h 606439"/>
              <a:gd name="connsiteX5" fmla="*/ 75651 w 584211"/>
              <a:gd name="connsiteY5" fmla="*/ 264077 h 606439"/>
              <a:gd name="connsiteX6" fmla="*/ 171759 w 584211"/>
              <a:gd name="connsiteY6" fmla="*/ 262383 h 606439"/>
              <a:gd name="connsiteX7" fmla="*/ 192503 w 584211"/>
              <a:gd name="connsiteY7" fmla="*/ 279767 h 606439"/>
              <a:gd name="connsiteX8" fmla="*/ 169739 w 584211"/>
              <a:gd name="connsiteY8" fmla="*/ 299479 h 606439"/>
              <a:gd name="connsiteX9" fmla="*/ 160960 w 584211"/>
              <a:gd name="connsiteY9" fmla="*/ 298781 h 606439"/>
              <a:gd name="connsiteX10" fmla="*/ 160960 w 584211"/>
              <a:gd name="connsiteY10" fmla="*/ 263625 h 606439"/>
              <a:gd name="connsiteX11" fmla="*/ 171759 w 584211"/>
              <a:gd name="connsiteY11" fmla="*/ 262383 h 606439"/>
              <a:gd name="connsiteX12" fmla="*/ 74329 w 584211"/>
              <a:gd name="connsiteY12" fmla="*/ 244532 h 606439"/>
              <a:gd name="connsiteX13" fmla="*/ 42218 w 584211"/>
              <a:gd name="connsiteY13" fmla="*/ 247715 h 606439"/>
              <a:gd name="connsiteX14" fmla="*/ 42218 w 584211"/>
              <a:gd name="connsiteY14" fmla="*/ 359190 h 606439"/>
              <a:gd name="connsiteX15" fmla="*/ 65698 w 584211"/>
              <a:gd name="connsiteY15" fmla="*/ 359811 h 606439"/>
              <a:gd name="connsiteX16" fmla="*/ 65698 w 584211"/>
              <a:gd name="connsiteY16" fmla="*/ 318978 h 606439"/>
              <a:gd name="connsiteX17" fmla="*/ 73862 w 584211"/>
              <a:gd name="connsiteY17" fmla="*/ 319522 h 606439"/>
              <a:gd name="connsiteX18" fmla="*/ 109083 w 584211"/>
              <a:gd name="connsiteY18" fmla="*/ 307489 h 606439"/>
              <a:gd name="connsiteX19" fmla="*/ 119268 w 584211"/>
              <a:gd name="connsiteY19" fmla="*/ 279776 h 606439"/>
              <a:gd name="connsiteX20" fmla="*/ 107450 w 584211"/>
              <a:gd name="connsiteY20" fmla="*/ 252993 h 606439"/>
              <a:gd name="connsiteX21" fmla="*/ 74329 w 584211"/>
              <a:gd name="connsiteY21" fmla="*/ 244532 h 606439"/>
              <a:gd name="connsiteX22" fmla="*/ 170427 w 584211"/>
              <a:gd name="connsiteY22" fmla="*/ 241970 h 606439"/>
              <a:gd name="connsiteX23" fmla="*/ 135440 w 584211"/>
              <a:gd name="connsiteY23" fmla="*/ 245386 h 606439"/>
              <a:gd name="connsiteX24" fmla="*/ 135440 w 584211"/>
              <a:gd name="connsiteY24" fmla="*/ 361519 h 606439"/>
              <a:gd name="connsiteX25" fmla="*/ 160942 w 584211"/>
              <a:gd name="connsiteY25" fmla="*/ 362218 h 606439"/>
              <a:gd name="connsiteX26" fmla="*/ 160942 w 584211"/>
              <a:gd name="connsiteY26" fmla="*/ 319599 h 606439"/>
              <a:gd name="connsiteX27" fmla="*/ 169883 w 584211"/>
              <a:gd name="connsiteY27" fmla="*/ 320220 h 606439"/>
              <a:gd name="connsiteX28" fmla="*/ 208214 w 584211"/>
              <a:gd name="connsiteY28" fmla="*/ 307722 h 606439"/>
              <a:gd name="connsiteX29" fmla="*/ 219332 w 584211"/>
              <a:gd name="connsiteY29" fmla="*/ 278766 h 606439"/>
              <a:gd name="connsiteX30" fmla="*/ 206425 w 584211"/>
              <a:gd name="connsiteY30" fmla="*/ 250742 h 606439"/>
              <a:gd name="connsiteX31" fmla="*/ 170427 w 584211"/>
              <a:gd name="connsiteY31" fmla="*/ 241970 h 606439"/>
              <a:gd name="connsiteX32" fmla="*/ 325227 w 584211"/>
              <a:gd name="connsiteY32" fmla="*/ 238865 h 606439"/>
              <a:gd name="connsiteX33" fmla="*/ 227651 w 584211"/>
              <a:gd name="connsiteY33" fmla="*/ 241427 h 606439"/>
              <a:gd name="connsiteX34" fmla="*/ 227651 w 584211"/>
              <a:gd name="connsiteY34" fmla="*/ 264638 h 606439"/>
              <a:gd name="connsiteX35" fmla="*/ 260850 w 584211"/>
              <a:gd name="connsiteY35" fmla="*/ 264094 h 606439"/>
              <a:gd name="connsiteX36" fmla="*/ 260850 w 584211"/>
              <a:gd name="connsiteY36" fmla="*/ 364779 h 606439"/>
              <a:gd name="connsiteX37" fmla="*/ 289695 w 584211"/>
              <a:gd name="connsiteY37" fmla="*/ 365478 h 606439"/>
              <a:gd name="connsiteX38" fmla="*/ 289695 w 584211"/>
              <a:gd name="connsiteY38" fmla="*/ 263629 h 606439"/>
              <a:gd name="connsiteX39" fmla="*/ 325227 w 584211"/>
              <a:gd name="connsiteY39" fmla="*/ 263085 h 606439"/>
              <a:gd name="connsiteX40" fmla="*/ 522926 w 584211"/>
              <a:gd name="connsiteY40" fmla="*/ 227644 h 606439"/>
              <a:gd name="connsiteX41" fmla="*/ 550693 w 584211"/>
              <a:gd name="connsiteY41" fmla="*/ 292917 h 606439"/>
              <a:gd name="connsiteX42" fmla="*/ 459381 w 584211"/>
              <a:gd name="connsiteY42" fmla="*/ 292917 h 606439"/>
              <a:gd name="connsiteX43" fmla="*/ 459381 w 584211"/>
              <a:gd name="connsiteY43" fmla="*/ 292839 h 606439"/>
              <a:gd name="connsiteX44" fmla="*/ 458393 w 584211"/>
              <a:gd name="connsiteY44" fmla="*/ 185757 h 606439"/>
              <a:gd name="connsiteX45" fmla="*/ 522890 w 584211"/>
              <a:gd name="connsiteY45" fmla="*/ 212387 h 606439"/>
              <a:gd name="connsiteX46" fmla="*/ 458471 w 584211"/>
              <a:gd name="connsiteY46" fmla="*/ 276828 h 606439"/>
              <a:gd name="connsiteX47" fmla="*/ 458393 w 584211"/>
              <a:gd name="connsiteY47" fmla="*/ 276828 h 606439"/>
              <a:gd name="connsiteX48" fmla="*/ 361303 w 584211"/>
              <a:gd name="connsiteY48" fmla="*/ 72971 h 606439"/>
              <a:gd name="connsiteX49" fmla="*/ 358892 w 584211"/>
              <a:gd name="connsiteY49" fmla="*/ 73204 h 606439"/>
              <a:gd name="connsiteX50" fmla="*/ 358892 w 584211"/>
              <a:gd name="connsiteY50" fmla="*/ 284045 h 606439"/>
              <a:gd name="connsiteX51" fmla="*/ 447061 w 584211"/>
              <a:gd name="connsiteY51" fmla="*/ 216120 h 606439"/>
              <a:gd name="connsiteX52" fmla="*/ 447061 w 584211"/>
              <a:gd name="connsiteY52" fmla="*/ 307179 h 606439"/>
              <a:gd name="connsiteX53" fmla="*/ 538261 w 584211"/>
              <a:gd name="connsiteY53" fmla="*/ 307179 h 606439"/>
              <a:gd name="connsiteX54" fmla="*/ 447061 w 584211"/>
              <a:gd name="connsiteY54" fmla="*/ 398315 h 606439"/>
              <a:gd name="connsiteX55" fmla="*/ 358892 w 584211"/>
              <a:gd name="connsiteY55" fmla="*/ 330390 h 606439"/>
              <a:gd name="connsiteX56" fmla="*/ 358892 w 584211"/>
              <a:gd name="connsiteY56" fmla="*/ 531682 h 606439"/>
              <a:gd name="connsiteX57" fmla="*/ 361303 w 584211"/>
              <a:gd name="connsiteY57" fmla="*/ 531993 h 606439"/>
              <a:gd name="connsiteX58" fmla="*/ 545258 w 584211"/>
              <a:gd name="connsiteY58" fmla="*/ 531993 h 606439"/>
              <a:gd name="connsiteX59" fmla="*/ 561975 w 584211"/>
              <a:gd name="connsiteY59" fmla="*/ 515302 h 606439"/>
              <a:gd name="connsiteX60" fmla="*/ 561975 w 584211"/>
              <a:gd name="connsiteY60" fmla="*/ 89662 h 606439"/>
              <a:gd name="connsiteX61" fmla="*/ 545258 w 584211"/>
              <a:gd name="connsiteY61" fmla="*/ 72971 h 606439"/>
              <a:gd name="connsiteX62" fmla="*/ 358892 w 584211"/>
              <a:gd name="connsiteY62" fmla="*/ 0 h 606439"/>
              <a:gd name="connsiteX63" fmla="*/ 358892 w 584211"/>
              <a:gd name="connsiteY63" fmla="*/ 50769 h 606439"/>
              <a:gd name="connsiteX64" fmla="*/ 361303 w 584211"/>
              <a:gd name="connsiteY64" fmla="*/ 50692 h 606439"/>
              <a:gd name="connsiteX65" fmla="*/ 545258 w 584211"/>
              <a:gd name="connsiteY65" fmla="*/ 50692 h 606439"/>
              <a:gd name="connsiteX66" fmla="*/ 584211 w 584211"/>
              <a:gd name="connsiteY66" fmla="*/ 89662 h 606439"/>
              <a:gd name="connsiteX67" fmla="*/ 584211 w 584211"/>
              <a:gd name="connsiteY67" fmla="*/ 515225 h 606439"/>
              <a:gd name="connsiteX68" fmla="*/ 545258 w 584211"/>
              <a:gd name="connsiteY68" fmla="*/ 554195 h 606439"/>
              <a:gd name="connsiteX69" fmla="*/ 361303 w 584211"/>
              <a:gd name="connsiteY69" fmla="*/ 554195 h 606439"/>
              <a:gd name="connsiteX70" fmla="*/ 358892 w 584211"/>
              <a:gd name="connsiteY70" fmla="*/ 554117 h 606439"/>
              <a:gd name="connsiteX71" fmla="*/ 358892 w 584211"/>
              <a:gd name="connsiteY71" fmla="*/ 606439 h 606439"/>
              <a:gd name="connsiteX72" fmla="*/ 0 w 584211"/>
              <a:gd name="connsiteY72" fmla="*/ 557377 h 606439"/>
              <a:gd name="connsiteX73" fmla="*/ 0 w 584211"/>
              <a:gd name="connsiteY73" fmla="*/ 47820 h 60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584211" h="606439">
                <a:moveTo>
                  <a:pt x="75651" y="264077"/>
                </a:moveTo>
                <a:cubicBezTo>
                  <a:pt x="87784" y="263844"/>
                  <a:pt x="94628" y="270053"/>
                  <a:pt x="94628" y="280685"/>
                </a:cubicBezTo>
                <a:cubicBezTo>
                  <a:pt x="94628" y="292559"/>
                  <a:pt x="86617" y="299621"/>
                  <a:pt x="73707" y="299621"/>
                </a:cubicBezTo>
                <a:cubicBezTo>
                  <a:pt x="70207" y="299621"/>
                  <a:pt x="67718" y="299466"/>
                  <a:pt x="65696" y="298923"/>
                </a:cubicBezTo>
                <a:lnTo>
                  <a:pt x="65696" y="265241"/>
                </a:lnTo>
                <a:cubicBezTo>
                  <a:pt x="67407" y="264698"/>
                  <a:pt x="70674" y="264154"/>
                  <a:pt x="75651" y="264077"/>
                </a:cubicBezTo>
                <a:close/>
                <a:moveTo>
                  <a:pt x="171759" y="262383"/>
                </a:moveTo>
                <a:cubicBezTo>
                  <a:pt x="184967" y="262150"/>
                  <a:pt x="192503" y="268669"/>
                  <a:pt x="192503" y="279767"/>
                </a:cubicBezTo>
                <a:cubicBezTo>
                  <a:pt x="192503" y="292106"/>
                  <a:pt x="183724" y="299401"/>
                  <a:pt x="169739" y="299479"/>
                </a:cubicBezTo>
                <a:cubicBezTo>
                  <a:pt x="165932" y="299479"/>
                  <a:pt x="163213" y="299324"/>
                  <a:pt x="160960" y="298781"/>
                </a:cubicBezTo>
                <a:lnTo>
                  <a:pt x="160960" y="263625"/>
                </a:lnTo>
                <a:cubicBezTo>
                  <a:pt x="162825" y="263081"/>
                  <a:pt x="166476" y="262460"/>
                  <a:pt x="171759" y="262383"/>
                </a:cubicBezTo>
                <a:close/>
                <a:moveTo>
                  <a:pt x="74329" y="244532"/>
                </a:moveTo>
                <a:cubicBezTo>
                  <a:pt x="59712" y="244920"/>
                  <a:pt x="49449" y="246162"/>
                  <a:pt x="42218" y="247715"/>
                </a:cubicBezTo>
                <a:lnTo>
                  <a:pt x="42218" y="359190"/>
                </a:lnTo>
                <a:lnTo>
                  <a:pt x="65698" y="359811"/>
                </a:lnTo>
                <a:lnTo>
                  <a:pt x="65698" y="318978"/>
                </a:lnTo>
                <a:cubicBezTo>
                  <a:pt x="67875" y="319289"/>
                  <a:pt x="70752" y="319522"/>
                  <a:pt x="73862" y="319522"/>
                </a:cubicBezTo>
                <a:cubicBezTo>
                  <a:pt x="88246" y="319599"/>
                  <a:pt x="100608" y="315951"/>
                  <a:pt x="109083" y="307489"/>
                </a:cubicBezTo>
                <a:cubicBezTo>
                  <a:pt x="115692" y="300968"/>
                  <a:pt x="119268" y="291265"/>
                  <a:pt x="119268" y="279776"/>
                </a:cubicBezTo>
                <a:cubicBezTo>
                  <a:pt x="119268" y="268364"/>
                  <a:pt x="114525" y="258738"/>
                  <a:pt x="107450" y="252993"/>
                </a:cubicBezTo>
                <a:cubicBezTo>
                  <a:pt x="100142" y="246938"/>
                  <a:pt x="89334" y="244144"/>
                  <a:pt x="74329" y="244532"/>
                </a:cubicBezTo>
                <a:close/>
                <a:moveTo>
                  <a:pt x="170427" y="241970"/>
                </a:moveTo>
                <a:cubicBezTo>
                  <a:pt x="154489" y="242436"/>
                  <a:pt x="143293" y="243756"/>
                  <a:pt x="135440" y="245386"/>
                </a:cubicBezTo>
                <a:lnTo>
                  <a:pt x="135440" y="361519"/>
                </a:lnTo>
                <a:lnTo>
                  <a:pt x="160942" y="362218"/>
                </a:lnTo>
                <a:lnTo>
                  <a:pt x="160942" y="319599"/>
                </a:lnTo>
                <a:cubicBezTo>
                  <a:pt x="163352" y="319987"/>
                  <a:pt x="166462" y="320220"/>
                  <a:pt x="169883" y="320220"/>
                </a:cubicBezTo>
                <a:cubicBezTo>
                  <a:pt x="185511" y="320298"/>
                  <a:pt x="199039" y="316494"/>
                  <a:pt x="208214" y="307722"/>
                </a:cubicBezTo>
                <a:cubicBezTo>
                  <a:pt x="215367" y="300813"/>
                  <a:pt x="219332" y="290721"/>
                  <a:pt x="219332" y="278766"/>
                </a:cubicBezTo>
                <a:cubicBezTo>
                  <a:pt x="219332" y="266811"/>
                  <a:pt x="214123" y="256720"/>
                  <a:pt x="206425" y="250742"/>
                </a:cubicBezTo>
                <a:cubicBezTo>
                  <a:pt x="198495" y="244454"/>
                  <a:pt x="186755" y="241582"/>
                  <a:pt x="170427" y="241970"/>
                </a:cubicBezTo>
                <a:close/>
                <a:moveTo>
                  <a:pt x="325227" y="238865"/>
                </a:moveTo>
                <a:lnTo>
                  <a:pt x="227651" y="241427"/>
                </a:lnTo>
                <a:lnTo>
                  <a:pt x="227651" y="264638"/>
                </a:lnTo>
                <a:lnTo>
                  <a:pt x="260850" y="264094"/>
                </a:lnTo>
                <a:lnTo>
                  <a:pt x="260850" y="364779"/>
                </a:lnTo>
                <a:lnTo>
                  <a:pt x="289695" y="365478"/>
                </a:lnTo>
                <a:lnTo>
                  <a:pt x="289695" y="263629"/>
                </a:lnTo>
                <a:lnTo>
                  <a:pt x="325227" y="263085"/>
                </a:lnTo>
                <a:close/>
                <a:moveTo>
                  <a:pt x="522926" y="227644"/>
                </a:moveTo>
                <a:cubicBezTo>
                  <a:pt x="540037" y="244176"/>
                  <a:pt x="550693" y="267305"/>
                  <a:pt x="550693" y="292917"/>
                </a:cubicBezTo>
                <a:lnTo>
                  <a:pt x="459381" y="292917"/>
                </a:lnTo>
                <a:lnTo>
                  <a:pt x="459381" y="292839"/>
                </a:lnTo>
                <a:close/>
                <a:moveTo>
                  <a:pt x="458393" y="185757"/>
                </a:moveTo>
                <a:cubicBezTo>
                  <a:pt x="482171" y="185446"/>
                  <a:pt x="504784" y="194297"/>
                  <a:pt x="522890" y="212387"/>
                </a:cubicBezTo>
                <a:lnTo>
                  <a:pt x="458471" y="276828"/>
                </a:lnTo>
                <a:lnTo>
                  <a:pt x="458393" y="276828"/>
                </a:lnTo>
                <a:close/>
                <a:moveTo>
                  <a:pt x="361303" y="72971"/>
                </a:moveTo>
                <a:cubicBezTo>
                  <a:pt x="360525" y="72971"/>
                  <a:pt x="359670" y="73049"/>
                  <a:pt x="358892" y="73204"/>
                </a:cubicBezTo>
                <a:lnTo>
                  <a:pt x="358892" y="284045"/>
                </a:lnTo>
                <a:cubicBezTo>
                  <a:pt x="369155" y="244998"/>
                  <a:pt x="404687" y="216120"/>
                  <a:pt x="447061" y="216120"/>
                </a:cubicBezTo>
                <a:lnTo>
                  <a:pt x="447061" y="307179"/>
                </a:lnTo>
                <a:lnTo>
                  <a:pt x="538261" y="307179"/>
                </a:lnTo>
                <a:cubicBezTo>
                  <a:pt x="538261" y="357560"/>
                  <a:pt x="497442" y="398315"/>
                  <a:pt x="447061" y="398315"/>
                </a:cubicBezTo>
                <a:cubicBezTo>
                  <a:pt x="404687" y="398315"/>
                  <a:pt x="369233" y="369437"/>
                  <a:pt x="358892" y="330390"/>
                </a:cubicBezTo>
                <a:lnTo>
                  <a:pt x="358892" y="531682"/>
                </a:lnTo>
                <a:cubicBezTo>
                  <a:pt x="359748" y="531837"/>
                  <a:pt x="360525" y="531993"/>
                  <a:pt x="361303" y="531993"/>
                </a:cubicBezTo>
                <a:lnTo>
                  <a:pt x="545258" y="531993"/>
                </a:lnTo>
                <a:cubicBezTo>
                  <a:pt x="554433" y="531993"/>
                  <a:pt x="561975" y="524463"/>
                  <a:pt x="561975" y="515302"/>
                </a:cubicBezTo>
                <a:lnTo>
                  <a:pt x="561975" y="89662"/>
                </a:lnTo>
                <a:cubicBezTo>
                  <a:pt x="561975" y="80424"/>
                  <a:pt x="554433" y="72971"/>
                  <a:pt x="545258" y="72971"/>
                </a:cubicBezTo>
                <a:close/>
                <a:moveTo>
                  <a:pt x="358892" y="0"/>
                </a:moveTo>
                <a:lnTo>
                  <a:pt x="358892" y="50769"/>
                </a:lnTo>
                <a:cubicBezTo>
                  <a:pt x="359748" y="50769"/>
                  <a:pt x="360525" y="50692"/>
                  <a:pt x="361303" y="50692"/>
                </a:cubicBezTo>
                <a:lnTo>
                  <a:pt x="545258" y="50692"/>
                </a:lnTo>
                <a:cubicBezTo>
                  <a:pt x="566717" y="50692"/>
                  <a:pt x="584211" y="68158"/>
                  <a:pt x="584211" y="89662"/>
                </a:cubicBezTo>
                <a:lnTo>
                  <a:pt x="584211" y="515225"/>
                </a:lnTo>
                <a:cubicBezTo>
                  <a:pt x="584211" y="536728"/>
                  <a:pt x="566717" y="554195"/>
                  <a:pt x="545258" y="554195"/>
                </a:cubicBezTo>
                <a:lnTo>
                  <a:pt x="361303" y="554195"/>
                </a:lnTo>
                <a:cubicBezTo>
                  <a:pt x="360525" y="554195"/>
                  <a:pt x="359748" y="554117"/>
                  <a:pt x="358892" y="554117"/>
                </a:cubicBezTo>
                <a:lnTo>
                  <a:pt x="358892" y="606439"/>
                </a:lnTo>
                <a:lnTo>
                  <a:pt x="0" y="557377"/>
                </a:lnTo>
                <a:lnTo>
                  <a:pt x="0" y="47820"/>
                </a:lnTo>
                <a:close/>
              </a:path>
            </a:pathLst>
          </a:custGeom>
          <a:gradFill>
            <a:gsLst>
              <a:gs pos="30000">
                <a:schemeClr val="bg1"/>
              </a:gs>
              <a:gs pos="100000">
                <a:schemeClr val="bg1">
                  <a:alpha val="50000"/>
                </a:schemeClr>
              </a:gs>
            </a:gsLst>
            <a:lin ang="2700000" scaled="0"/>
          </a:gradFill>
          <a:ln>
            <a:noFill/>
          </a:ln>
        </p:spPr>
        <p:txBody>
          <a:bodyPr/>
          <a:lstStyle/>
          <a:p>
            <a:endParaRPr lang="zh-CN" altLang="en-US"/>
          </a:p>
        </p:txBody>
      </p:sp>
      <p:sp>
        <p:nvSpPr>
          <p:cNvPr id="21" name="search_116308"/>
          <p:cNvSpPr>
            <a:spLocks noChangeAspect="1"/>
          </p:cNvSpPr>
          <p:nvPr/>
        </p:nvSpPr>
        <p:spPr bwMode="auto">
          <a:xfrm>
            <a:off x="5871241" y="1800430"/>
            <a:ext cx="449516" cy="443369"/>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8205" h="599889">
                <a:moveTo>
                  <a:pt x="594891" y="508424"/>
                </a:moveTo>
                <a:cubicBezTo>
                  <a:pt x="613143" y="531819"/>
                  <a:pt x="612846" y="564246"/>
                  <a:pt x="592665" y="584383"/>
                </a:cubicBezTo>
                <a:cubicBezTo>
                  <a:pt x="572632" y="604520"/>
                  <a:pt x="539985" y="604816"/>
                  <a:pt x="516539" y="586604"/>
                </a:cubicBezTo>
                <a:close/>
                <a:moveTo>
                  <a:pt x="156810" y="0"/>
                </a:moveTo>
                <a:cubicBezTo>
                  <a:pt x="243449" y="0"/>
                  <a:pt x="313768" y="70073"/>
                  <a:pt x="313768" y="156589"/>
                </a:cubicBezTo>
                <a:cubicBezTo>
                  <a:pt x="313768" y="163700"/>
                  <a:pt x="313027" y="170663"/>
                  <a:pt x="312136" y="177478"/>
                </a:cubicBezTo>
                <a:cubicBezTo>
                  <a:pt x="311988" y="178515"/>
                  <a:pt x="311840" y="179552"/>
                  <a:pt x="311691" y="180737"/>
                </a:cubicBezTo>
                <a:lnTo>
                  <a:pt x="313620" y="178811"/>
                </a:lnTo>
                <a:lnTo>
                  <a:pt x="315400" y="176885"/>
                </a:lnTo>
                <a:cubicBezTo>
                  <a:pt x="320444" y="171848"/>
                  <a:pt x="328604" y="171848"/>
                  <a:pt x="333648" y="176885"/>
                </a:cubicBezTo>
                <a:lnTo>
                  <a:pt x="352340" y="195700"/>
                </a:lnTo>
                <a:cubicBezTo>
                  <a:pt x="357384" y="200589"/>
                  <a:pt x="357384" y="208737"/>
                  <a:pt x="352340" y="213773"/>
                </a:cubicBezTo>
                <a:lnTo>
                  <a:pt x="350412" y="215699"/>
                </a:lnTo>
                <a:lnTo>
                  <a:pt x="346703" y="219403"/>
                </a:lnTo>
                <a:lnTo>
                  <a:pt x="342994" y="223107"/>
                </a:lnTo>
                <a:lnTo>
                  <a:pt x="604393" y="484138"/>
                </a:lnTo>
                <a:lnTo>
                  <a:pt x="587926" y="500434"/>
                </a:lnTo>
                <a:lnTo>
                  <a:pt x="508557" y="579692"/>
                </a:lnTo>
                <a:lnTo>
                  <a:pt x="492238" y="596136"/>
                </a:lnTo>
                <a:lnTo>
                  <a:pt x="230839" y="335104"/>
                </a:lnTo>
                <a:lnTo>
                  <a:pt x="227130" y="338808"/>
                </a:lnTo>
                <a:lnTo>
                  <a:pt x="223421" y="342512"/>
                </a:lnTo>
                <a:lnTo>
                  <a:pt x="222234" y="343549"/>
                </a:lnTo>
                <a:cubicBezTo>
                  <a:pt x="217338" y="348586"/>
                  <a:pt x="209179" y="348586"/>
                  <a:pt x="204135" y="343549"/>
                </a:cubicBezTo>
                <a:lnTo>
                  <a:pt x="185442" y="324882"/>
                </a:lnTo>
                <a:cubicBezTo>
                  <a:pt x="181585" y="321179"/>
                  <a:pt x="180695" y="315697"/>
                  <a:pt x="182624" y="310957"/>
                </a:cubicBezTo>
                <a:cubicBezTo>
                  <a:pt x="174167" y="312438"/>
                  <a:pt x="165563" y="313327"/>
                  <a:pt x="156810" y="313327"/>
                </a:cubicBezTo>
                <a:cubicBezTo>
                  <a:pt x="70172" y="313327"/>
                  <a:pt x="0" y="243106"/>
                  <a:pt x="0" y="156589"/>
                </a:cubicBezTo>
                <a:cubicBezTo>
                  <a:pt x="0" y="70073"/>
                  <a:pt x="70172" y="0"/>
                  <a:pt x="156810" y="0"/>
                </a:cubicBezTo>
                <a:close/>
              </a:path>
            </a:pathLst>
          </a:custGeom>
          <a:gradFill>
            <a:gsLst>
              <a:gs pos="30000">
                <a:schemeClr val="bg1"/>
              </a:gs>
              <a:gs pos="100000">
                <a:schemeClr val="bg1">
                  <a:alpha val="50000"/>
                </a:schemeClr>
              </a:gs>
            </a:gsLst>
            <a:lin ang="2700000" scaled="0"/>
          </a:gradFill>
          <a:ln>
            <a:noFill/>
          </a:ln>
        </p:spPr>
        <p:txBody>
          <a:bodyPr/>
          <a:lstStyle/>
          <a:p>
            <a:endParaRPr lang="zh-CN" altLang="en-US"/>
          </a:p>
        </p:txBody>
      </p:sp>
      <p:sp>
        <p:nvSpPr>
          <p:cNvPr id="22" name="search_116308"/>
          <p:cNvSpPr>
            <a:spLocks noChangeAspect="1"/>
          </p:cNvSpPr>
          <p:nvPr/>
        </p:nvSpPr>
        <p:spPr bwMode="auto">
          <a:xfrm>
            <a:off x="9512155" y="1819480"/>
            <a:ext cx="579822" cy="443368"/>
          </a:xfrm>
          <a:custGeom>
            <a:avLst/>
            <a:gdLst>
              <a:gd name="connsiteX0" fmla="*/ 279380 w 602133"/>
              <a:gd name="connsiteY0" fmla="*/ 303917 h 460429"/>
              <a:gd name="connsiteX1" fmla="*/ 329638 w 602133"/>
              <a:gd name="connsiteY1" fmla="*/ 303917 h 460429"/>
              <a:gd name="connsiteX2" fmla="*/ 405716 w 602133"/>
              <a:gd name="connsiteY2" fmla="*/ 379871 h 460429"/>
              <a:gd name="connsiteX3" fmla="*/ 405716 w 602133"/>
              <a:gd name="connsiteY3" fmla="*/ 441555 h 460429"/>
              <a:gd name="connsiteX4" fmla="*/ 405255 w 602133"/>
              <a:gd name="connsiteY4" fmla="*/ 441555 h 460429"/>
              <a:gd name="connsiteX5" fmla="*/ 401566 w 602133"/>
              <a:gd name="connsiteY5" fmla="*/ 443857 h 460429"/>
              <a:gd name="connsiteX6" fmla="*/ 311195 w 602133"/>
              <a:gd name="connsiteY6" fmla="*/ 460429 h 460429"/>
              <a:gd name="connsiteX7" fmla="*/ 207452 w 602133"/>
              <a:gd name="connsiteY7" fmla="*/ 443857 h 460429"/>
              <a:gd name="connsiteX8" fmla="*/ 203302 w 602133"/>
              <a:gd name="connsiteY8" fmla="*/ 442476 h 460429"/>
              <a:gd name="connsiteX9" fmla="*/ 203302 w 602133"/>
              <a:gd name="connsiteY9" fmla="*/ 441555 h 460429"/>
              <a:gd name="connsiteX10" fmla="*/ 203302 w 602133"/>
              <a:gd name="connsiteY10" fmla="*/ 379871 h 460429"/>
              <a:gd name="connsiteX11" fmla="*/ 279380 w 602133"/>
              <a:gd name="connsiteY11" fmla="*/ 303917 h 460429"/>
              <a:gd name="connsiteX12" fmla="*/ 378044 w 602133"/>
              <a:gd name="connsiteY12" fmla="*/ 242690 h 460429"/>
              <a:gd name="connsiteX13" fmla="*/ 428312 w 602133"/>
              <a:gd name="connsiteY13" fmla="*/ 242690 h 460429"/>
              <a:gd name="connsiteX14" fmla="*/ 504406 w 602133"/>
              <a:gd name="connsiteY14" fmla="*/ 318644 h 460429"/>
              <a:gd name="connsiteX15" fmla="*/ 504406 w 602133"/>
              <a:gd name="connsiteY15" fmla="*/ 380329 h 460429"/>
              <a:gd name="connsiteX16" fmla="*/ 503945 w 602133"/>
              <a:gd name="connsiteY16" fmla="*/ 380329 h 460429"/>
              <a:gd name="connsiteX17" fmla="*/ 499794 w 602133"/>
              <a:gd name="connsiteY17" fmla="*/ 382630 h 460429"/>
              <a:gd name="connsiteX18" fmla="*/ 420011 w 602133"/>
              <a:gd name="connsiteY18" fmla="*/ 399202 h 460429"/>
              <a:gd name="connsiteX19" fmla="*/ 420011 w 602133"/>
              <a:gd name="connsiteY19" fmla="*/ 380329 h 460429"/>
              <a:gd name="connsiteX20" fmla="*/ 355446 w 602133"/>
              <a:gd name="connsiteY20" fmla="*/ 293787 h 460429"/>
              <a:gd name="connsiteX21" fmla="*/ 378044 w 602133"/>
              <a:gd name="connsiteY21" fmla="*/ 242690 h 460429"/>
              <a:gd name="connsiteX22" fmla="*/ 175210 w 602133"/>
              <a:gd name="connsiteY22" fmla="*/ 242690 h 460429"/>
              <a:gd name="connsiteX23" fmla="*/ 225454 w 602133"/>
              <a:gd name="connsiteY23" fmla="*/ 242690 h 460429"/>
              <a:gd name="connsiteX24" fmla="*/ 230986 w 602133"/>
              <a:gd name="connsiteY24" fmla="*/ 243150 h 460429"/>
              <a:gd name="connsiteX25" fmla="*/ 253573 w 602133"/>
              <a:gd name="connsiteY25" fmla="*/ 293792 h 460429"/>
              <a:gd name="connsiteX26" fmla="*/ 189038 w 602133"/>
              <a:gd name="connsiteY26" fmla="*/ 380343 h 460429"/>
              <a:gd name="connsiteX27" fmla="*/ 189038 w 602133"/>
              <a:gd name="connsiteY27" fmla="*/ 398758 h 460429"/>
              <a:gd name="connsiteX28" fmla="*/ 103300 w 602133"/>
              <a:gd name="connsiteY28" fmla="*/ 382645 h 460429"/>
              <a:gd name="connsiteX29" fmla="*/ 99151 w 602133"/>
              <a:gd name="connsiteY29" fmla="*/ 381264 h 460429"/>
              <a:gd name="connsiteX30" fmla="*/ 98690 w 602133"/>
              <a:gd name="connsiteY30" fmla="*/ 380343 h 460429"/>
              <a:gd name="connsiteX31" fmla="*/ 98690 w 602133"/>
              <a:gd name="connsiteY31" fmla="*/ 318652 h 460429"/>
              <a:gd name="connsiteX32" fmla="*/ 175210 w 602133"/>
              <a:gd name="connsiteY32" fmla="*/ 242690 h 460429"/>
              <a:gd name="connsiteX33" fmla="*/ 76056 w 602133"/>
              <a:gd name="connsiteY33" fmla="*/ 185090 h 460429"/>
              <a:gd name="connsiteX34" fmla="*/ 126300 w 602133"/>
              <a:gd name="connsiteY34" fmla="*/ 185090 h 460429"/>
              <a:gd name="connsiteX35" fmla="*/ 148886 w 602133"/>
              <a:gd name="connsiteY35" fmla="*/ 235732 h 460429"/>
              <a:gd name="connsiteX36" fmla="*/ 84353 w 602133"/>
              <a:gd name="connsiteY36" fmla="*/ 322283 h 460429"/>
              <a:gd name="connsiteX37" fmla="*/ 84353 w 602133"/>
              <a:gd name="connsiteY37" fmla="*/ 341158 h 460429"/>
              <a:gd name="connsiteX38" fmla="*/ 4609 w 602133"/>
              <a:gd name="connsiteY38" fmla="*/ 324584 h 460429"/>
              <a:gd name="connsiteX39" fmla="*/ 461 w 602133"/>
              <a:gd name="connsiteY39" fmla="*/ 322743 h 460429"/>
              <a:gd name="connsiteX40" fmla="*/ 0 w 602133"/>
              <a:gd name="connsiteY40" fmla="*/ 322743 h 460429"/>
              <a:gd name="connsiteX41" fmla="*/ 0 w 602133"/>
              <a:gd name="connsiteY41" fmla="*/ 261052 h 460429"/>
              <a:gd name="connsiteX42" fmla="*/ 76056 w 602133"/>
              <a:gd name="connsiteY42" fmla="*/ 185090 h 460429"/>
              <a:gd name="connsiteX43" fmla="*/ 476280 w 602133"/>
              <a:gd name="connsiteY43" fmla="*/ 183239 h 460429"/>
              <a:gd name="connsiteX44" fmla="*/ 526068 w 602133"/>
              <a:gd name="connsiteY44" fmla="*/ 183239 h 460429"/>
              <a:gd name="connsiteX45" fmla="*/ 602133 w 602133"/>
              <a:gd name="connsiteY45" fmla="*/ 259201 h 460429"/>
              <a:gd name="connsiteX46" fmla="*/ 602133 w 602133"/>
              <a:gd name="connsiteY46" fmla="*/ 320432 h 460429"/>
              <a:gd name="connsiteX47" fmla="*/ 601672 w 602133"/>
              <a:gd name="connsiteY47" fmla="*/ 320432 h 460429"/>
              <a:gd name="connsiteX48" fmla="*/ 597984 w 602133"/>
              <a:gd name="connsiteY48" fmla="*/ 322733 h 460429"/>
              <a:gd name="connsiteX49" fmla="*/ 518231 w 602133"/>
              <a:gd name="connsiteY49" fmla="*/ 339307 h 460429"/>
              <a:gd name="connsiteX50" fmla="*/ 518231 w 602133"/>
              <a:gd name="connsiteY50" fmla="*/ 320432 h 460429"/>
              <a:gd name="connsiteX51" fmla="*/ 453691 w 602133"/>
              <a:gd name="connsiteY51" fmla="*/ 233881 h 460429"/>
              <a:gd name="connsiteX52" fmla="*/ 476280 w 602133"/>
              <a:gd name="connsiteY52" fmla="*/ 183239 h 460429"/>
              <a:gd name="connsiteX53" fmla="*/ 304510 w 602133"/>
              <a:gd name="connsiteY53" fmla="*/ 181462 h 460429"/>
              <a:gd name="connsiteX54" fmla="*/ 363739 w 602133"/>
              <a:gd name="connsiteY54" fmla="*/ 240839 h 460429"/>
              <a:gd name="connsiteX55" fmla="*/ 304510 w 602133"/>
              <a:gd name="connsiteY55" fmla="*/ 300216 h 460429"/>
              <a:gd name="connsiteX56" fmla="*/ 245281 w 602133"/>
              <a:gd name="connsiteY56" fmla="*/ 240839 h 460429"/>
              <a:gd name="connsiteX57" fmla="*/ 304510 w 602133"/>
              <a:gd name="connsiteY57" fmla="*/ 181462 h 460429"/>
              <a:gd name="connsiteX58" fmla="*/ 274338 w 602133"/>
              <a:gd name="connsiteY58" fmla="*/ 133116 h 460429"/>
              <a:gd name="connsiteX59" fmla="*/ 328757 w 602133"/>
              <a:gd name="connsiteY59" fmla="*/ 133116 h 460429"/>
              <a:gd name="connsiteX60" fmla="*/ 345821 w 602133"/>
              <a:gd name="connsiteY60" fmla="*/ 134957 h 460429"/>
              <a:gd name="connsiteX61" fmla="*/ 332447 w 602133"/>
              <a:gd name="connsiteY61" fmla="*/ 172703 h 460429"/>
              <a:gd name="connsiteX62" fmla="*/ 304776 w 602133"/>
              <a:gd name="connsiteY62" fmla="*/ 166719 h 460429"/>
              <a:gd name="connsiteX63" fmla="*/ 270648 w 602133"/>
              <a:gd name="connsiteY63" fmla="*/ 175465 h 460429"/>
              <a:gd name="connsiteX64" fmla="*/ 257274 w 602133"/>
              <a:gd name="connsiteY64" fmla="*/ 134957 h 460429"/>
              <a:gd name="connsiteX65" fmla="*/ 274338 w 602133"/>
              <a:gd name="connsiteY65" fmla="*/ 133116 h 460429"/>
              <a:gd name="connsiteX66" fmla="*/ 402940 w 602133"/>
              <a:gd name="connsiteY66" fmla="*/ 120160 h 460429"/>
              <a:gd name="connsiteX67" fmla="*/ 462427 w 602133"/>
              <a:gd name="connsiteY67" fmla="*/ 179582 h 460429"/>
              <a:gd name="connsiteX68" fmla="*/ 402940 w 602133"/>
              <a:gd name="connsiteY68" fmla="*/ 238543 h 460429"/>
              <a:gd name="connsiteX69" fmla="*/ 377577 w 602133"/>
              <a:gd name="connsiteY69" fmla="*/ 233015 h 460429"/>
              <a:gd name="connsiteX70" fmla="*/ 343452 w 602133"/>
              <a:gd name="connsiteY70" fmla="*/ 178661 h 460429"/>
              <a:gd name="connsiteX71" fmla="*/ 402940 w 602133"/>
              <a:gd name="connsiteY71" fmla="*/ 120160 h 460429"/>
              <a:gd name="connsiteX72" fmla="*/ 200081 w 602133"/>
              <a:gd name="connsiteY72" fmla="*/ 120160 h 460429"/>
              <a:gd name="connsiteX73" fmla="*/ 259569 w 602133"/>
              <a:gd name="connsiteY73" fmla="*/ 179582 h 460429"/>
              <a:gd name="connsiteX74" fmla="*/ 259569 w 602133"/>
              <a:gd name="connsiteY74" fmla="*/ 182806 h 460429"/>
              <a:gd name="connsiteX75" fmla="*/ 231900 w 602133"/>
              <a:gd name="connsiteY75" fmla="*/ 229791 h 460429"/>
              <a:gd name="connsiteX76" fmla="*/ 200081 w 602133"/>
              <a:gd name="connsiteY76" fmla="*/ 238543 h 460429"/>
              <a:gd name="connsiteX77" fmla="*/ 140594 w 602133"/>
              <a:gd name="connsiteY77" fmla="*/ 179582 h 460429"/>
              <a:gd name="connsiteX78" fmla="*/ 200081 w 602133"/>
              <a:gd name="connsiteY78" fmla="*/ 120160 h 460429"/>
              <a:gd name="connsiteX79" fmla="*/ 101428 w 602133"/>
              <a:gd name="connsiteY79" fmla="*/ 62190 h 460429"/>
              <a:gd name="connsiteX80" fmla="*/ 160879 w 602133"/>
              <a:gd name="connsiteY80" fmla="*/ 120646 h 460429"/>
              <a:gd name="connsiteX81" fmla="*/ 126315 w 602133"/>
              <a:gd name="connsiteY81" fmla="*/ 175421 h 460429"/>
              <a:gd name="connsiteX82" fmla="*/ 101428 w 602133"/>
              <a:gd name="connsiteY82" fmla="*/ 180944 h 460429"/>
              <a:gd name="connsiteX83" fmla="*/ 41978 w 602133"/>
              <a:gd name="connsiteY83" fmla="*/ 121567 h 460429"/>
              <a:gd name="connsiteX84" fmla="*/ 101428 w 602133"/>
              <a:gd name="connsiteY84" fmla="*/ 62190 h 460429"/>
              <a:gd name="connsiteX85" fmla="*/ 500695 w 602133"/>
              <a:gd name="connsiteY85" fmla="*/ 60339 h 460429"/>
              <a:gd name="connsiteX86" fmla="*/ 560154 w 602133"/>
              <a:gd name="connsiteY86" fmla="*/ 119716 h 460429"/>
              <a:gd name="connsiteX87" fmla="*/ 500695 w 602133"/>
              <a:gd name="connsiteY87" fmla="*/ 179093 h 460429"/>
              <a:gd name="connsiteX88" fmla="*/ 475805 w 602133"/>
              <a:gd name="connsiteY88" fmla="*/ 173570 h 460429"/>
              <a:gd name="connsiteX89" fmla="*/ 441697 w 602133"/>
              <a:gd name="connsiteY89" fmla="*/ 118795 h 460429"/>
              <a:gd name="connsiteX90" fmla="*/ 500695 w 602133"/>
              <a:gd name="connsiteY90" fmla="*/ 60339 h 460429"/>
              <a:gd name="connsiteX91" fmla="*/ 413085 w 602133"/>
              <a:gd name="connsiteY91" fmla="*/ 16140 h 460429"/>
              <a:gd name="connsiteX92" fmla="*/ 468869 w 602133"/>
              <a:gd name="connsiteY92" fmla="*/ 55274 h 460429"/>
              <a:gd name="connsiteX93" fmla="*/ 429221 w 602133"/>
              <a:gd name="connsiteY93" fmla="*/ 112824 h 460429"/>
              <a:gd name="connsiteX94" fmla="*/ 402020 w 602133"/>
              <a:gd name="connsiteY94" fmla="*/ 107760 h 460429"/>
              <a:gd name="connsiteX95" fmla="*/ 370670 w 602133"/>
              <a:gd name="connsiteY95" fmla="*/ 115126 h 460429"/>
              <a:gd name="connsiteX96" fmla="*/ 363294 w 602133"/>
              <a:gd name="connsiteY96" fmla="*/ 105918 h 460429"/>
              <a:gd name="connsiteX97" fmla="*/ 376664 w 602133"/>
              <a:gd name="connsiteY97" fmla="*/ 63561 h 460429"/>
              <a:gd name="connsiteX98" fmla="*/ 370670 w 602133"/>
              <a:gd name="connsiteY98" fmla="*/ 34556 h 460429"/>
              <a:gd name="connsiteX99" fmla="*/ 413085 w 602133"/>
              <a:gd name="connsiteY99" fmla="*/ 16140 h 460429"/>
              <a:gd name="connsiteX100" fmla="*/ 192697 w 602133"/>
              <a:gd name="connsiteY100" fmla="*/ 16140 h 460429"/>
              <a:gd name="connsiteX101" fmla="*/ 231875 w 602133"/>
              <a:gd name="connsiteY101" fmla="*/ 31337 h 460429"/>
              <a:gd name="connsiteX102" fmla="*/ 224501 w 602133"/>
              <a:gd name="connsiteY102" fmla="*/ 63573 h 460429"/>
              <a:gd name="connsiteX103" fmla="*/ 240172 w 602133"/>
              <a:gd name="connsiteY103" fmla="*/ 109165 h 460429"/>
              <a:gd name="connsiteX104" fmla="*/ 233719 w 602133"/>
              <a:gd name="connsiteY104" fmla="*/ 116533 h 460429"/>
              <a:gd name="connsiteX105" fmla="*/ 199150 w 602133"/>
              <a:gd name="connsiteY105" fmla="*/ 107783 h 460429"/>
              <a:gd name="connsiteX106" fmla="*/ 171034 w 602133"/>
              <a:gd name="connsiteY106" fmla="*/ 114230 h 460429"/>
              <a:gd name="connsiteX107" fmla="*/ 136004 w 602133"/>
              <a:gd name="connsiteY107" fmla="*/ 59429 h 460429"/>
              <a:gd name="connsiteX108" fmla="*/ 192697 w 602133"/>
              <a:gd name="connsiteY108" fmla="*/ 16140 h 460429"/>
              <a:gd name="connsiteX109" fmla="*/ 301511 w 602133"/>
              <a:gd name="connsiteY109" fmla="*/ 0 h 460429"/>
              <a:gd name="connsiteX110" fmla="*/ 366033 w 602133"/>
              <a:gd name="connsiteY110" fmla="*/ 64485 h 460429"/>
              <a:gd name="connsiteX111" fmla="*/ 301511 w 602133"/>
              <a:gd name="connsiteY111" fmla="*/ 128970 h 460429"/>
              <a:gd name="connsiteX112" fmla="*/ 236989 w 602133"/>
              <a:gd name="connsiteY112" fmla="*/ 64485 h 460429"/>
              <a:gd name="connsiteX113" fmla="*/ 301511 w 602133"/>
              <a:gd name="connsiteY113" fmla="*/ 0 h 460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602133" h="460429">
                <a:moveTo>
                  <a:pt x="279380" y="303917"/>
                </a:moveTo>
                <a:lnTo>
                  <a:pt x="329638" y="303917"/>
                </a:lnTo>
                <a:cubicBezTo>
                  <a:pt x="371596" y="303917"/>
                  <a:pt x="405716" y="337981"/>
                  <a:pt x="405716" y="379871"/>
                </a:cubicBezTo>
                <a:lnTo>
                  <a:pt x="405716" y="441555"/>
                </a:lnTo>
                <a:lnTo>
                  <a:pt x="405255" y="441555"/>
                </a:lnTo>
                <a:lnTo>
                  <a:pt x="401566" y="443857"/>
                </a:lnTo>
                <a:cubicBezTo>
                  <a:pt x="399261" y="444778"/>
                  <a:pt x="366985" y="460429"/>
                  <a:pt x="311195" y="460429"/>
                </a:cubicBezTo>
                <a:cubicBezTo>
                  <a:pt x="282608" y="460429"/>
                  <a:pt x="247566" y="456286"/>
                  <a:pt x="207452" y="443857"/>
                </a:cubicBezTo>
                <a:lnTo>
                  <a:pt x="203302" y="442476"/>
                </a:lnTo>
                <a:lnTo>
                  <a:pt x="203302" y="441555"/>
                </a:lnTo>
                <a:lnTo>
                  <a:pt x="203302" y="379871"/>
                </a:lnTo>
                <a:cubicBezTo>
                  <a:pt x="203302" y="337981"/>
                  <a:pt x="237422" y="303917"/>
                  <a:pt x="279380" y="303917"/>
                </a:cubicBezTo>
                <a:close/>
                <a:moveTo>
                  <a:pt x="378044" y="242690"/>
                </a:moveTo>
                <a:lnTo>
                  <a:pt x="428312" y="242690"/>
                </a:lnTo>
                <a:cubicBezTo>
                  <a:pt x="470279" y="242690"/>
                  <a:pt x="504406" y="276754"/>
                  <a:pt x="504406" y="318644"/>
                </a:cubicBezTo>
                <a:lnTo>
                  <a:pt x="504406" y="380329"/>
                </a:lnTo>
                <a:lnTo>
                  <a:pt x="503945" y="380329"/>
                </a:lnTo>
                <a:lnTo>
                  <a:pt x="499794" y="382630"/>
                </a:lnTo>
                <a:cubicBezTo>
                  <a:pt x="497950" y="383551"/>
                  <a:pt x="469357" y="397361"/>
                  <a:pt x="420011" y="399202"/>
                </a:cubicBezTo>
                <a:lnTo>
                  <a:pt x="420011" y="380329"/>
                </a:lnTo>
                <a:cubicBezTo>
                  <a:pt x="420011" y="339359"/>
                  <a:pt x="392801" y="304834"/>
                  <a:pt x="355446" y="293787"/>
                </a:cubicBezTo>
                <a:cubicBezTo>
                  <a:pt x="368820" y="280897"/>
                  <a:pt x="377583" y="262944"/>
                  <a:pt x="378044" y="242690"/>
                </a:cubicBezTo>
                <a:close/>
                <a:moveTo>
                  <a:pt x="175210" y="242690"/>
                </a:moveTo>
                <a:lnTo>
                  <a:pt x="225454" y="242690"/>
                </a:lnTo>
                <a:cubicBezTo>
                  <a:pt x="227298" y="242690"/>
                  <a:pt x="229142" y="243150"/>
                  <a:pt x="230986" y="243150"/>
                </a:cubicBezTo>
                <a:cubicBezTo>
                  <a:pt x="231447" y="262947"/>
                  <a:pt x="240205" y="280901"/>
                  <a:pt x="253573" y="293792"/>
                </a:cubicBezTo>
                <a:cubicBezTo>
                  <a:pt x="216235" y="304841"/>
                  <a:pt x="189038" y="339369"/>
                  <a:pt x="189038" y="380343"/>
                </a:cubicBezTo>
                <a:lnTo>
                  <a:pt x="189038" y="398758"/>
                </a:lnTo>
                <a:cubicBezTo>
                  <a:pt x="164146" y="397377"/>
                  <a:pt x="135567" y="392773"/>
                  <a:pt x="103300" y="382645"/>
                </a:cubicBezTo>
                <a:lnTo>
                  <a:pt x="99151" y="381264"/>
                </a:lnTo>
                <a:lnTo>
                  <a:pt x="98690" y="380343"/>
                </a:lnTo>
                <a:lnTo>
                  <a:pt x="98690" y="318652"/>
                </a:lnTo>
                <a:cubicBezTo>
                  <a:pt x="98690" y="276758"/>
                  <a:pt x="133262" y="242690"/>
                  <a:pt x="175210" y="242690"/>
                </a:cubicBezTo>
                <a:close/>
                <a:moveTo>
                  <a:pt x="76056" y="185090"/>
                </a:moveTo>
                <a:lnTo>
                  <a:pt x="126300" y="185090"/>
                </a:lnTo>
                <a:cubicBezTo>
                  <a:pt x="126760" y="204886"/>
                  <a:pt x="135058" y="222841"/>
                  <a:pt x="148886" y="235732"/>
                </a:cubicBezTo>
                <a:cubicBezTo>
                  <a:pt x="111549" y="246781"/>
                  <a:pt x="84353" y="281309"/>
                  <a:pt x="84353" y="322283"/>
                </a:cubicBezTo>
                <a:lnTo>
                  <a:pt x="84353" y="341158"/>
                </a:lnTo>
                <a:cubicBezTo>
                  <a:pt x="34571" y="339316"/>
                  <a:pt x="6453" y="325505"/>
                  <a:pt x="4609" y="324584"/>
                </a:cubicBezTo>
                <a:lnTo>
                  <a:pt x="461" y="322743"/>
                </a:lnTo>
                <a:lnTo>
                  <a:pt x="0" y="322743"/>
                </a:lnTo>
                <a:lnTo>
                  <a:pt x="0" y="261052"/>
                </a:lnTo>
                <a:cubicBezTo>
                  <a:pt x="0" y="219158"/>
                  <a:pt x="34110" y="185090"/>
                  <a:pt x="76056" y="185090"/>
                </a:cubicBezTo>
                <a:close/>
                <a:moveTo>
                  <a:pt x="476280" y="183239"/>
                </a:moveTo>
                <a:lnTo>
                  <a:pt x="526068" y="183239"/>
                </a:lnTo>
                <a:cubicBezTo>
                  <a:pt x="568019" y="183239"/>
                  <a:pt x="602133" y="217307"/>
                  <a:pt x="602133" y="259201"/>
                </a:cubicBezTo>
                <a:lnTo>
                  <a:pt x="602133" y="320432"/>
                </a:lnTo>
                <a:lnTo>
                  <a:pt x="601672" y="320432"/>
                </a:lnTo>
                <a:lnTo>
                  <a:pt x="597984" y="322733"/>
                </a:lnTo>
                <a:cubicBezTo>
                  <a:pt x="596140" y="323654"/>
                  <a:pt x="567558" y="337465"/>
                  <a:pt x="518231" y="339307"/>
                </a:cubicBezTo>
                <a:lnTo>
                  <a:pt x="518231" y="320432"/>
                </a:lnTo>
                <a:cubicBezTo>
                  <a:pt x="518231" y="279458"/>
                  <a:pt x="490571" y="244930"/>
                  <a:pt x="453691" y="233881"/>
                </a:cubicBezTo>
                <a:cubicBezTo>
                  <a:pt x="467060" y="220990"/>
                  <a:pt x="475358" y="203035"/>
                  <a:pt x="476280" y="183239"/>
                </a:cubicBezTo>
                <a:close/>
                <a:moveTo>
                  <a:pt x="304510" y="181462"/>
                </a:moveTo>
                <a:cubicBezTo>
                  <a:pt x="337221" y="181462"/>
                  <a:pt x="363739" y="208046"/>
                  <a:pt x="363739" y="240839"/>
                </a:cubicBezTo>
                <a:cubicBezTo>
                  <a:pt x="363739" y="273632"/>
                  <a:pt x="337221" y="300216"/>
                  <a:pt x="304510" y="300216"/>
                </a:cubicBezTo>
                <a:cubicBezTo>
                  <a:pt x="271799" y="300216"/>
                  <a:pt x="245281" y="273632"/>
                  <a:pt x="245281" y="240839"/>
                </a:cubicBezTo>
                <a:cubicBezTo>
                  <a:pt x="245281" y="208046"/>
                  <a:pt x="271799" y="181462"/>
                  <a:pt x="304510" y="181462"/>
                </a:cubicBezTo>
                <a:close/>
                <a:moveTo>
                  <a:pt x="274338" y="133116"/>
                </a:moveTo>
                <a:lnTo>
                  <a:pt x="328757" y="133116"/>
                </a:lnTo>
                <a:cubicBezTo>
                  <a:pt x="334753" y="133116"/>
                  <a:pt x="340287" y="134037"/>
                  <a:pt x="345821" y="134957"/>
                </a:cubicBezTo>
                <a:cubicBezTo>
                  <a:pt x="337981" y="145545"/>
                  <a:pt x="333369" y="158894"/>
                  <a:pt x="332447" y="172703"/>
                </a:cubicBezTo>
                <a:cubicBezTo>
                  <a:pt x="324145" y="169021"/>
                  <a:pt x="314461" y="166719"/>
                  <a:pt x="304776" y="166719"/>
                </a:cubicBezTo>
                <a:cubicBezTo>
                  <a:pt x="292324" y="166719"/>
                  <a:pt x="280794" y="169941"/>
                  <a:pt x="270648" y="175465"/>
                </a:cubicBezTo>
                <a:cubicBezTo>
                  <a:pt x="270648" y="160275"/>
                  <a:pt x="265575" y="146465"/>
                  <a:pt x="257274" y="134957"/>
                </a:cubicBezTo>
                <a:cubicBezTo>
                  <a:pt x="262808" y="134037"/>
                  <a:pt x="268342" y="133116"/>
                  <a:pt x="274338" y="133116"/>
                </a:cubicBezTo>
                <a:close/>
                <a:moveTo>
                  <a:pt x="402940" y="120160"/>
                </a:moveTo>
                <a:cubicBezTo>
                  <a:pt x="435681" y="120160"/>
                  <a:pt x="462427" y="146416"/>
                  <a:pt x="462427" y="179582"/>
                </a:cubicBezTo>
                <a:cubicBezTo>
                  <a:pt x="462427" y="212287"/>
                  <a:pt x="435681" y="238543"/>
                  <a:pt x="402940" y="238543"/>
                </a:cubicBezTo>
                <a:cubicBezTo>
                  <a:pt x="393717" y="238543"/>
                  <a:pt x="385416" y="236700"/>
                  <a:pt x="377577" y="233015"/>
                </a:cubicBezTo>
                <a:cubicBezTo>
                  <a:pt x="375271" y="209984"/>
                  <a:pt x="362359" y="190176"/>
                  <a:pt x="343452" y="178661"/>
                </a:cubicBezTo>
                <a:cubicBezTo>
                  <a:pt x="343913" y="145956"/>
                  <a:pt x="370198" y="120160"/>
                  <a:pt x="402940" y="120160"/>
                </a:cubicBezTo>
                <a:close/>
                <a:moveTo>
                  <a:pt x="200081" y="120160"/>
                </a:moveTo>
                <a:cubicBezTo>
                  <a:pt x="232823" y="120160"/>
                  <a:pt x="259569" y="146416"/>
                  <a:pt x="259569" y="179582"/>
                </a:cubicBezTo>
                <a:cubicBezTo>
                  <a:pt x="259569" y="180503"/>
                  <a:pt x="259569" y="181424"/>
                  <a:pt x="259569" y="182806"/>
                </a:cubicBezTo>
                <a:cubicBezTo>
                  <a:pt x="244812" y="193861"/>
                  <a:pt x="234667" y="210444"/>
                  <a:pt x="231900" y="229791"/>
                </a:cubicBezTo>
                <a:cubicBezTo>
                  <a:pt x="222677" y="235319"/>
                  <a:pt x="212071" y="238543"/>
                  <a:pt x="200081" y="238543"/>
                </a:cubicBezTo>
                <a:cubicBezTo>
                  <a:pt x="167340" y="238543"/>
                  <a:pt x="140594" y="212287"/>
                  <a:pt x="140594" y="179582"/>
                </a:cubicBezTo>
                <a:cubicBezTo>
                  <a:pt x="140594" y="146416"/>
                  <a:pt x="167340" y="120160"/>
                  <a:pt x="200081" y="120160"/>
                </a:cubicBezTo>
                <a:close/>
                <a:moveTo>
                  <a:pt x="101428" y="62190"/>
                </a:moveTo>
                <a:cubicBezTo>
                  <a:pt x="133688" y="62190"/>
                  <a:pt x="160418" y="88426"/>
                  <a:pt x="160879" y="120646"/>
                </a:cubicBezTo>
                <a:cubicBezTo>
                  <a:pt x="141984" y="132154"/>
                  <a:pt x="128619" y="152406"/>
                  <a:pt x="126315" y="175421"/>
                </a:cubicBezTo>
                <a:cubicBezTo>
                  <a:pt x="118941" y="178643"/>
                  <a:pt x="110185" y="180944"/>
                  <a:pt x="101428" y="180944"/>
                </a:cubicBezTo>
                <a:cubicBezTo>
                  <a:pt x="68708" y="180944"/>
                  <a:pt x="41978" y="154247"/>
                  <a:pt x="41978" y="121567"/>
                </a:cubicBezTo>
                <a:cubicBezTo>
                  <a:pt x="41978" y="88887"/>
                  <a:pt x="68708" y="62190"/>
                  <a:pt x="101428" y="62190"/>
                </a:cubicBezTo>
                <a:close/>
                <a:moveTo>
                  <a:pt x="500695" y="60339"/>
                </a:moveTo>
                <a:cubicBezTo>
                  <a:pt x="533882" y="60339"/>
                  <a:pt x="560154" y="87036"/>
                  <a:pt x="560154" y="119716"/>
                </a:cubicBezTo>
                <a:cubicBezTo>
                  <a:pt x="560154" y="152396"/>
                  <a:pt x="533882" y="179093"/>
                  <a:pt x="500695" y="179093"/>
                </a:cubicBezTo>
                <a:cubicBezTo>
                  <a:pt x="491938" y="179093"/>
                  <a:pt x="483180" y="176792"/>
                  <a:pt x="475805" y="173570"/>
                </a:cubicBezTo>
                <a:cubicBezTo>
                  <a:pt x="473501" y="150095"/>
                  <a:pt x="460134" y="130303"/>
                  <a:pt x="441697" y="118795"/>
                </a:cubicBezTo>
                <a:cubicBezTo>
                  <a:pt x="442158" y="86575"/>
                  <a:pt x="468431" y="60339"/>
                  <a:pt x="500695" y="60339"/>
                </a:cubicBezTo>
                <a:close/>
                <a:moveTo>
                  <a:pt x="413085" y="16140"/>
                </a:moveTo>
                <a:cubicBezTo>
                  <a:pt x="438441" y="16140"/>
                  <a:pt x="460571" y="31794"/>
                  <a:pt x="468869" y="55274"/>
                </a:cubicBezTo>
                <a:cubicBezTo>
                  <a:pt x="446279" y="66324"/>
                  <a:pt x="431526" y="87962"/>
                  <a:pt x="429221" y="112824"/>
                </a:cubicBezTo>
                <a:cubicBezTo>
                  <a:pt x="422766" y="110522"/>
                  <a:pt x="412624" y="107760"/>
                  <a:pt x="402020" y="107760"/>
                </a:cubicBezTo>
                <a:cubicBezTo>
                  <a:pt x="390956" y="107760"/>
                  <a:pt x="380352" y="110062"/>
                  <a:pt x="370670" y="115126"/>
                </a:cubicBezTo>
                <a:cubicBezTo>
                  <a:pt x="367904" y="112364"/>
                  <a:pt x="365599" y="109141"/>
                  <a:pt x="363294" y="105918"/>
                </a:cubicBezTo>
                <a:cubicBezTo>
                  <a:pt x="372054" y="93487"/>
                  <a:pt x="376664" y="78754"/>
                  <a:pt x="376664" y="63561"/>
                </a:cubicBezTo>
                <a:cubicBezTo>
                  <a:pt x="376664" y="53432"/>
                  <a:pt x="374359" y="43764"/>
                  <a:pt x="370670" y="34556"/>
                </a:cubicBezTo>
                <a:cubicBezTo>
                  <a:pt x="381735" y="22586"/>
                  <a:pt x="396949" y="16140"/>
                  <a:pt x="413085" y="16140"/>
                </a:cubicBezTo>
                <a:close/>
                <a:moveTo>
                  <a:pt x="192697" y="16140"/>
                </a:moveTo>
                <a:cubicBezTo>
                  <a:pt x="207447" y="16140"/>
                  <a:pt x="221274" y="21206"/>
                  <a:pt x="231875" y="31337"/>
                </a:cubicBezTo>
                <a:cubicBezTo>
                  <a:pt x="227266" y="41008"/>
                  <a:pt x="224501" y="52060"/>
                  <a:pt x="224501" y="63573"/>
                </a:cubicBezTo>
                <a:cubicBezTo>
                  <a:pt x="224501" y="80152"/>
                  <a:pt x="230032" y="96270"/>
                  <a:pt x="240172" y="109165"/>
                </a:cubicBezTo>
                <a:cubicBezTo>
                  <a:pt x="238328" y="111928"/>
                  <a:pt x="236024" y="114230"/>
                  <a:pt x="233719" y="116533"/>
                </a:cubicBezTo>
                <a:cubicBezTo>
                  <a:pt x="223118" y="111007"/>
                  <a:pt x="211134" y="107783"/>
                  <a:pt x="199150" y="107783"/>
                </a:cubicBezTo>
                <a:cubicBezTo>
                  <a:pt x="189010" y="107783"/>
                  <a:pt x="177948" y="111467"/>
                  <a:pt x="171034" y="114230"/>
                </a:cubicBezTo>
                <a:cubicBezTo>
                  <a:pt x="168729" y="91204"/>
                  <a:pt x="155824" y="70942"/>
                  <a:pt x="136004" y="59429"/>
                </a:cubicBezTo>
                <a:cubicBezTo>
                  <a:pt x="142457" y="34100"/>
                  <a:pt x="165964" y="16140"/>
                  <a:pt x="192697" y="16140"/>
                </a:cubicBezTo>
                <a:close/>
                <a:moveTo>
                  <a:pt x="301511" y="0"/>
                </a:moveTo>
                <a:cubicBezTo>
                  <a:pt x="337146" y="0"/>
                  <a:pt x="366033" y="28871"/>
                  <a:pt x="366033" y="64485"/>
                </a:cubicBezTo>
                <a:cubicBezTo>
                  <a:pt x="366033" y="100099"/>
                  <a:pt x="337146" y="128970"/>
                  <a:pt x="301511" y="128970"/>
                </a:cubicBezTo>
                <a:cubicBezTo>
                  <a:pt x="265876" y="128970"/>
                  <a:pt x="236989" y="100099"/>
                  <a:pt x="236989" y="64485"/>
                </a:cubicBezTo>
                <a:cubicBezTo>
                  <a:pt x="236989" y="28871"/>
                  <a:pt x="265876" y="0"/>
                  <a:pt x="301511" y="0"/>
                </a:cubicBezTo>
                <a:close/>
              </a:path>
            </a:pathLst>
          </a:custGeom>
          <a:gradFill>
            <a:gsLst>
              <a:gs pos="30000">
                <a:schemeClr val="bg1"/>
              </a:gs>
              <a:gs pos="100000">
                <a:schemeClr val="bg1">
                  <a:alpha val="50000"/>
                </a:schemeClr>
              </a:gs>
            </a:gsLst>
            <a:lin ang="2700000" scaled="0"/>
          </a:gra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 name="矩形 24"/>
          <p:cNvSpPr/>
          <p:nvPr/>
        </p:nvSpPr>
        <p:spPr>
          <a:xfrm>
            <a:off x="5643559" y="1177114"/>
            <a:ext cx="904883" cy="1077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2712879" y="488614"/>
            <a:ext cx="6766243" cy="521970"/>
          </a:xfrm>
          <a:prstGeom prst="rect">
            <a:avLst/>
          </a:prstGeom>
          <a:noFill/>
        </p:spPr>
        <p:txBody>
          <a:bodyPr wrap="square" rtlCol="0">
            <a:spAutoFit/>
          </a:bodyPr>
          <a:lstStyle/>
          <a:p>
            <a:pPr algn="ctr"/>
            <a:r>
              <a:rPr lang="zh-CN" altLang="en-US" sz="2800" dirty="0">
                <a:solidFill>
                  <a:schemeClr val="accent1"/>
                </a:solidFill>
                <a:latin typeface="阿里巴巴普惠体 B" panose="00020600040101010101" pitchFamily="18" charset="-122"/>
                <a:ea typeface="阿里巴巴普惠体 B" panose="00020600040101010101" pitchFamily="18" charset="-122"/>
              </a:rPr>
              <a:t>请在这里输入本页的核心观点</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îŝ1íďe"/>
          <p:cNvSpPr/>
          <p:nvPr/>
        </p:nvSpPr>
        <p:spPr>
          <a:xfrm>
            <a:off x="8833870" y="2308087"/>
            <a:ext cx="1677066" cy="1366460"/>
          </a:xfrm>
          <a:custGeom>
            <a:avLst/>
            <a:gdLst/>
            <a:ahLst/>
            <a:cxnLst/>
            <a:rect l="l" t="t" r="r" b="b"/>
            <a:pathLst>
              <a:path w="21600" h="21600" extrusionOk="0">
                <a:moveTo>
                  <a:pt x="0" y="0"/>
                </a:moveTo>
                <a:cubicBezTo>
                  <a:pt x="10656" y="0"/>
                  <a:pt x="19519" y="9282"/>
                  <a:pt x="21600" y="21600"/>
                </a:cubicBezTo>
              </a:path>
            </a:pathLst>
          </a:custGeom>
          <a:noFill/>
          <a:ln w="19050" cap="flat" cmpd="sng">
            <a:solidFill>
              <a:schemeClr val="bg1">
                <a:lumMod val="75000"/>
              </a:schemeClr>
            </a:solidFill>
            <a:prstDash val="solid"/>
            <a:miter lim="8000"/>
            <a:headEnd type="none" w="sm" len="sm"/>
            <a:tailEnd type="none" w="sm" len="sm"/>
          </a:ln>
        </p:spPr>
        <p:txBody>
          <a:bodyPr spcFirstLastPara="1" wrap="square" lIns="91440" tIns="45720" rIns="91440" bIns="4572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9pPr>
          </a:lstStyle>
          <a:p>
            <a:pPr marL="0" marR="0" lvl="0" indent="0" algn="l" rtl="0">
              <a:spcBef>
                <a:spcPts val="0"/>
              </a:spcBef>
              <a:spcAft>
                <a:spcPts val="0"/>
              </a:spcAft>
              <a:buNone/>
            </a:pPr>
            <a:endParaRPr/>
          </a:p>
        </p:txBody>
      </p:sp>
      <p:sp>
        <p:nvSpPr>
          <p:cNvPr id="4" name="íŝľiďé"/>
          <p:cNvSpPr/>
          <p:nvPr/>
        </p:nvSpPr>
        <p:spPr>
          <a:xfrm>
            <a:off x="10407798" y="3586196"/>
            <a:ext cx="181624" cy="174342"/>
          </a:xfrm>
          <a:custGeom>
            <a:avLst/>
            <a:gdLst/>
            <a:ahLst/>
            <a:cxnLst/>
            <a:rect l="l" t="t" r="r" b="b"/>
            <a:pathLst>
              <a:path w="21600" h="21600" extrusionOk="0">
                <a:moveTo>
                  <a:pt x="0" y="4378"/>
                </a:moveTo>
                <a:lnTo>
                  <a:pt x="14306" y="21600"/>
                </a:lnTo>
                <a:lnTo>
                  <a:pt x="21600" y="0"/>
                </a:lnTo>
                <a:lnTo>
                  <a:pt x="0" y="4378"/>
                </a:lnTo>
                <a:close/>
              </a:path>
            </a:pathLst>
          </a:custGeom>
          <a:solidFill>
            <a:schemeClr val="bg1">
              <a:lumMod val="75000"/>
            </a:schemeClr>
          </a:solidFill>
          <a:ln>
            <a:noFill/>
          </a:ln>
        </p:spPr>
        <p:txBody>
          <a:bodyPr spcFirstLastPara="1" wrap="square" lIns="91440" tIns="45720" rIns="91440" bIns="45720" anchor="ctr" anchorCtr="0">
            <a:normAutofit fontScale="40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9pPr>
          </a:lstStyle>
          <a:p>
            <a:pPr marL="0" marR="0" lvl="0" indent="0" algn="l" rtl="0">
              <a:spcBef>
                <a:spcPts val="0"/>
              </a:spcBef>
              <a:spcAft>
                <a:spcPts val="0"/>
              </a:spcAft>
              <a:buNone/>
            </a:pPr>
            <a:endParaRPr/>
          </a:p>
        </p:txBody>
      </p:sp>
      <p:sp>
        <p:nvSpPr>
          <p:cNvPr id="5" name="íśḷîḑé"/>
          <p:cNvSpPr/>
          <p:nvPr/>
        </p:nvSpPr>
        <p:spPr>
          <a:xfrm>
            <a:off x="7601196" y="2733077"/>
            <a:ext cx="1258157" cy="954238"/>
          </a:xfrm>
          <a:custGeom>
            <a:avLst/>
            <a:gdLst/>
            <a:ahLst/>
            <a:cxnLst/>
            <a:rect l="l" t="t" r="r" b="b"/>
            <a:pathLst>
              <a:path w="21600" h="21483" extrusionOk="0">
                <a:moveTo>
                  <a:pt x="21600" y="9"/>
                </a:moveTo>
                <a:cubicBezTo>
                  <a:pt x="17681" y="-117"/>
                  <a:pt x="13715" y="1202"/>
                  <a:pt x="10083" y="3964"/>
                </a:cubicBezTo>
                <a:cubicBezTo>
                  <a:pt x="4874" y="8046"/>
                  <a:pt x="1434" y="14388"/>
                  <a:pt x="0" y="21483"/>
                </a:cubicBezTo>
              </a:path>
            </a:pathLst>
          </a:custGeom>
          <a:noFill/>
          <a:ln w="19050" cap="flat" cmpd="sng">
            <a:solidFill>
              <a:schemeClr val="bg1">
                <a:lumMod val="75000"/>
              </a:schemeClr>
            </a:solidFill>
            <a:prstDash val="solid"/>
            <a:miter lim="8000"/>
            <a:headEnd type="none" w="sm" len="sm"/>
            <a:tailEnd type="none" w="sm" len="sm"/>
          </a:ln>
        </p:spPr>
        <p:txBody>
          <a:bodyPr spcFirstLastPara="1" wrap="square" lIns="91440" tIns="45720" rIns="91440" bIns="4572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9pPr>
          </a:lstStyle>
          <a:p>
            <a:pPr marL="0" marR="0" lvl="0" indent="0" algn="l" rtl="0">
              <a:spcBef>
                <a:spcPts val="0"/>
              </a:spcBef>
              <a:spcAft>
                <a:spcPts val="0"/>
              </a:spcAft>
              <a:buNone/>
            </a:pPr>
            <a:endParaRPr/>
          </a:p>
        </p:txBody>
      </p:sp>
      <p:sp>
        <p:nvSpPr>
          <p:cNvPr id="6" name="îṥļíḓé"/>
          <p:cNvSpPr/>
          <p:nvPr/>
        </p:nvSpPr>
        <p:spPr>
          <a:xfrm>
            <a:off x="7531626" y="3595265"/>
            <a:ext cx="183948" cy="174661"/>
          </a:xfrm>
          <a:custGeom>
            <a:avLst/>
            <a:gdLst/>
            <a:ahLst/>
            <a:cxnLst/>
            <a:rect l="l" t="t" r="r" b="b"/>
            <a:pathLst>
              <a:path w="21600" h="21600" extrusionOk="0">
                <a:moveTo>
                  <a:pt x="21600" y="4086"/>
                </a:moveTo>
                <a:lnTo>
                  <a:pt x="7200" y="21600"/>
                </a:lnTo>
                <a:lnTo>
                  <a:pt x="0" y="0"/>
                </a:lnTo>
                <a:lnTo>
                  <a:pt x="21600" y="4086"/>
                </a:lnTo>
                <a:close/>
              </a:path>
            </a:pathLst>
          </a:custGeom>
          <a:solidFill>
            <a:schemeClr val="bg1">
              <a:lumMod val="75000"/>
            </a:schemeClr>
          </a:solidFill>
          <a:ln>
            <a:noFill/>
          </a:ln>
        </p:spPr>
        <p:txBody>
          <a:bodyPr spcFirstLastPara="1" wrap="square" lIns="91440" tIns="45720" rIns="91440" bIns="45720" anchor="ctr" anchorCtr="0">
            <a:normAutofit fontScale="40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9pPr>
          </a:lstStyle>
          <a:p>
            <a:pPr marL="0" marR="0" lvl="0" indent="0" algn="l" rtl="0">
              <a:spcBef>
                <a:spcPts val="0"/>
              </a:spcBef>
              <a:spcAft>
                <a:spcPts val="0"/>
              </a:spcAft>
              <a:buNone/>
            </a:pPr>
            <a:endParaRPr/>
          </a:p>
        </p:txBody>
      </p:sp>
      <p:sp>
        <p:nvSpPr>
          <p:cNvPr id="7" name="ïşliḑê"/>
          <p:cNvSpPr/>
          <p:nvPr/>
        </p:nvSpPr>
        <p:spPr>
          <a:xfrm>
            <a:off x="8069300" y="1535075"/>
            <a:ext cx="1589926" cy="1589924"/>
          </a:xfrm>
          <a:custGeom>
            <a:avLst/>
            <a:gdLst/>
            <a:ahLst/>
            <a:cxnLst/>
            <a:rect l="l" t="t"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chemeClr val="accent1"/>
              </a:gs>
              <a:gs pos="100000">
                <a:schemeClr val="accent1">
                  <a:lumMod val="90000"/>
                </a:schemeClr>
              </a:gs>
            </a:gsLst>
            <a:lin ang="2700000" scaled="0"/>
          </a:gradFill>
          <a:ln w="19050">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sz="2000" b="1">
              <a:solidFill>
                <a:schemeClr val="bg1"/>
              </a:solidFill>
            </a:endParaRPr>
          </a:p>
        </p:txBody>
      </p:sp>
      <p:sp>
        <p:nvSpPr>
          <p:cNvPr id="8" name="iṩlîḋè"/>
          <p:cNvSpPr/>
          <p:nvPr/>
        </p:nvSpPr>
        <p:spPr>
          <a:xfrm>
            <a:off x="8081493" y="5523418"/>
            <a:ext cx="205092" cy="197127"/>
          </a:xfrm>
          <a:custGeom>
            <a:avLst/>
            <a:gdLst/>
            <a:ahLst/>
            <a:cxnLst/>
            <a:rect l="l" t="t" r="r" b="b"/>
            <a:pathLst>
              <a:path w="21600" h="21600" extrusionOk="0">
                <a:moveTo>
                  <a:pt x="0" y="4261"/>
                </a:moveTo>
                <a:lnTo>
                  <a:pt x="14259" y="21600"/>
                </a:lnTo>
                <a:lnTo>
                  <a:pt x="21600" y="0"/>
                </a:lnTo>
                <a:lnTo>
                  <a:pt x="0" y="4261"/>
                </a:lnTo>
                <a:close/>
              </a:path>
            </a:pathLst>
          </a:custGeom>
          <a:solidFill>
            <a:schemeClr val="bg1">
              <a:lumMod val="75000"/>
            </a:schemeClr>
          </a:solidFill>
          <a:ln>
            <a:noFill/>
          </a:ln>
        </p:spPr>
        <p:txBody>
          <a:bodyPr spcFirstLastPara="1" wrap="square" lIns="91440" tIns="45720" rIns="91440" bIns="45720" anchor="ctr" anchorCtr="0">
            <a:normAutofit fontScale="5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9pPr>
          </a:lstStyle>
          <a:p>
            <a:pPr marL="0" marR="0" lvl="0" indent="0" algn="l" rtl="0">
              <a:spcBef>
                <a:spcPts val="0"/>
              </a:spcBef>
              <a:spcAft>
                <a:spcPts val="0"/>
              </a:spcAft>
              <a:buNone/>
            </a:pPr>
            <a:endParaRPr/>
          </a:p>
        </p:txBody>
      </p:sp>
      <p:sp>
        <p:nvSpPr>
          <p:cNvPr id="9" name="íṣlîdê"/>
          <p:cNvSpPr/>
          <p:nvPr/>
        </p:nvSpPr>
        <p:spPr>
          <a:xfrm>
            <a:off x="8236235" y="4942080"/>
            <a:ext cx="2038019" cy="787246"/>
          </a:xfrm>
          <a:custGeom>
            <a:avLst/>
            <a:gdLst/>
            <a:ahLst/>
            <a:cxnLst/>
            <a:rect l="l" t="t" r="r" b="b"/>
            <a:pathLst>
              <a:path w="21600" h="21600" extrusionOk="0">
                <a:moveTo>
                  <a:pt x="21600" y="0"/>
                </a:moveTo>
                <a:cubicBezTo>
                  <a:pt x="18384" y="12975"/>
                  <a:pt x="12748" y="21600"/>
                  <a:pt x="6344" y="21600"/>
                </a:cubicBezTo>
                <a:cubicBezTo>
                  <a:pt x="4102" y="21600"/>
                  <a:pt x="1977" y="20531"/>
                  <a:pt x="0" y="18623"/>
                </a:cubicBezTo>
              </a:path>
            </a:pathLst>
          </a:custGeom>
          <a:noFill/>
          <a:ln w="19050" cap="flat" cmpd="sng">
            <a:solidFill>
              <a:schemeClr val="bg1">
                <a:lumMod val="75000"/>
              </a:schemeClr>
            </a:solidFill>
            <a:prstDash val="solid"/>
            <a:miter lim="8000"/>
            <a:headEnd type="none" w="sm" len="sm"/>
            <a:tailEnd type="none" w="sm" len="sm"/>
          </a:ln>
        </p:spPr>
        <p:txBody>
          <a:bodyPr spcFirstLastPara="1" wrap="square" lIns="91440" tIns="45720" rIns="91440" bIns="4572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9pPr>
          </a:lstStyle>
          <a:p>
            <a:pPr marL="0" marR="0" lvl="0" indent="0" algn="l" rtl="0">
              <a:spcBef>
                <a:spcPts val="0"/>
              </a:spcBef>
              <a:spcAft>
                <a:spcPts val="0"/>
              </a:spcAft>
              <a:buNone/>
            </a:pPr>
            <a:endParaRPr/>
          </a:p>
        </p:txBody>
      </p:sp>
      <p:sp>
        <p:nvSpPr>
          <p:cNvPr id="10" name="îS1iḑe"/>
          <p:cNvSpPr/>
          <p:nvPr/>
        </p:nvSpPr>
        <p:spPr>
          <a:xfrm>
            <a:off x="9650155" y="3017987"/>
            <a:ext cx="473636" cy="1576737"/>
          </a:xfrm>
          <a:custGeom>
            <a:avLst/>
            <a:gdLst/>
            <a:ahLst/>
            <a:cxnLst/>
            <a:rect l="l" t="t" r="r" b="b"/>
            <a:pathLst>
              <a:path w="19442" h="21600" extrusionOk="0">
                <a:moveTo>
                  <a:pt x="13714" y="21600"/>
                </a:moveTo>
                <a:cubicBezTo>
                  <a:pt x="21600" y="16448"/>
                  <a:pt x="21600" y="10113"/>
                  <a:pt x="12114" y="4732"/>
                </a:cubicBezTo>
                <a:cubicBezTo>
                  <a:pt x="8800" y="2900"/>
                  <a:pt x="4686" y="1298"/>
                  <a:pt x="0" y="0"/>
                </a:cubicBezTo>
              </a:path>
            </a:pathLst>
          </a:custGeom>
          <a:noFill/>
          <a:ln w="19050" cap="flat" cmpd="sng">
            <a:solidFill>
              <a:schemeClr val="bg1">
                <a:lumMod val="75000"/>
              </a:schemeClr>
            </a:solidFill>
            <a:prstDash val="solid"/>
            <a:miter lim="8000"/>
            <a:headEnd type="none" w="sm" len="sm"/>
            <a:tailEnd type="none" w="sm" len="sm"/>
          </a:ln>
        </p:spPr>
        <p:txBody>
          <a:bodyPr spcFirstLastPara="1" wrap="square" lIns="91440" tIns="45720" rIns="91440" bIns="4572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9pPr>
          </a:lstStyle>
          <a:p>
            <a:pPr marL="0" marR="0" lvl="0" indent="0" algn="l" rtl="0">
              <a:spcBef>
                <a:spcPts val="0"/>
              </a:spcBef>
              <a:spcAft>
                <a:spcPts val="0"/>
              </a:spcAft>
              <a:buNone/>
            </a:pPr>
            <a:endParaRPr/>
          </a:p>
        </p:txBody>
      </p:sp>
      <p:sp>
        <p:nvSpPr>
          <p:cNvPr id="11" name="ïsḷiďé"/>
          <p:cNvSpPr/>
          <p:nvPr/>
        </p:nvSpPr>
        <p:spPr>
          <a:xfrm>
            <a:off x="9587591" y="2962561"/>
            <a:ext cx="181285" cy="174539"/>
          </a:xfrm>
          <a:custGeom>
            <a:avLst/>
            <a:gdLst/>
            <a:ahLst/>
            <a:cxnLst/>
            <a:rect l="l" t="t" r="r" b="b"/>
            <a:pathLst>
              <a:path w="21600" h="21600" extrusionOk="0">
                <a:moveTo>
                  <a:pt x="0" y="0"/>
                </a:moveTo>
                <a:lnTo>
                  <a:pt x="21600" y="4816"/>
                </a:lnTo>
                <a:lnTo>
                  <a:pt x="7013" y="21600"/>
                </a:lnTo>
                <a:lnTo>
                  <a:pt x="0" y="0"/>
                </a:lnTo>
                <a:close/>
              </a:path>
            </a:pathLst>
          </a:custGeom>
          <a:solidFill>
            <a:schemeClr val="bg1">
              <a:lumMod val="75000"/>
            </a:schemeClr>
          </a:solidFill>
          <a:ln>
            <a:noFill/>
          </a:ln>
        </p:spPr>
        <p:txBody>
          <a:bodyPr spcFirstLastPara="1" wrap="square" lIns="91440" tIns="45720" rIns="91440" bIns="45720" anchor="ctr" anchorCtr="0">
            <a:normAutofit fontScale="40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9pPr>
          </a:lstStyle>
          <a:p>
            <a:pPr marL="0" marR="0" lvl="0" indent="0" algn="l" rtl="0">
              <a:spcBef>
                <a:spcPts val="0"/>
              </a:spcBef>
              <a:spcAft>
                <a:spcPts val="0"/>
              </a:spcAft>
              <a:buNone/>
            </a:pPr>
            <a:endParaRPr/>
          </a:p>
        </p:txBody>
      </p:sp>
      <p:sp>
        <p:nvSpPr>
          <p:cNvPr id="12" name="ï$ḻîḍê"/>
          <p:cNvSpPr/>
          <p:nvPr/>
        </p:nvSpPr>
        <p:spPr>
          <a:xfrm>
            <a:off x="9547233" y="4093964"/>
            <a:ext cx="1589926" cy="1587428"/>
          </a:xfrm>
          <a:custGeom>
            <a:avLst/>
            <a:gdLst/>
            <a:ahLst/>
            <a:cxnLst/>
            <a:rect l="l" t="t"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chemeClr val="accent3">
                  <a:lumMod val="90000"/>
                  <a:lumOff val="10000"/>
                </a:schemeClr>
              </a:gs>
              <a:gs pos="100000">
                <a:schemeClr val="accent3">
                  <a:lumMod val="90000"/>
                </a:schemeClr>
              </a:gs>
            </a:gsLst>
            <a:lin ang="2700000" scaled="0"/>
          </a:gradFill>
          <a:ln w="19050">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sz="2000" b="1">
              <a:solidFill>
                <a:schemeClr val="bg1"/>
              </a:solidFill>
            </a:endParaRPr>
          </a:p>
        </p:txBody>
      </p:sp>
      <p:sp>
        <p:nvSpPr>
          <p:cNvPr id="13" name="ïṩ1îďè"/>
          <p:cNvSpPr/>
          <p:nvPr/>
        </p:nvSpPr>
        <p:spPr>
          <a:xfrm>
            <a:off x="7122579" y="2817750"/>
            <a:ext cx="495677" cy="2093483"/>
          </a:xfrm>
          <a:custGeom>
            <a:avLst/>
            <a:gdLst/>
            <a:ahLst/>
            <a:cxnLst/>
            <a:rect l="l" t="t" r="r" b="b"/>
            <a:pathLst>
              <a:path w="21600" h="21600" extrusionOk="0">
                <a:moveTo>
                  <a:pt x="11043" y="21600"/>
                </a:moveTo>
                <a:cubicBezTo>
                  <a:pt x="4004" y="18929"/>
                  <a:pt x="0" y="15769"/>
                  <a:pt x="0" y="12380"/>
                </a:cubicBezTo>
                <a:cubicBezTo>
                  <a:pt x="0" y="7554"/>
                  <a:pt x="8252" y="3188"/>
                  <a:pt x="21600" y="0"/>
                </a:cubicBezTo>
              </a:path>
            </a:pathLst>
          </a:custGeom>
          <a:noFill/>
          <a:ln w="19050" cap="flat" cmpd="sng">
            <a:solidFill>
              <a:schemeClr val="bg1">
                <a:lumMod val="75000"/>
              </a:schemeClr>
            </a:solidFill>
            <a:prstDash val="solid"/>
            <a:miter lim="8000"/>
            <a:headEnd type="none" w="sm" len="sm"/>
            <a:tailEnd type="none" w="sm" len="sm"/>
          </a:ln>
        </p:spPr>
        <p:txBody>
          <a:bodyPr spcFirstLastPara="1" wrap="square" lIns="91440" tIns="45720" rIns="91440" bIns="4572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9pPr>
          </a:lstStyle>
          <a:p>
            <a:pPr marL="0" marR="0" lvl="0" indent="0" algn="l" rtl="0">
              <a:spcBef>
                <a:spcPts val="0"/>
              </a:spcBef>
              <a:spcAft>
                <a:spcPts val="0"/>
              </a:spcAft>
              <a:buNone/>
            </a:pPr>
            <a:endParaRPr/>
          </a:p>
        </p:txBody>
      </p:sp>
      <p:sp>
        <p:nvSpPr>
          <p:cNvPr id="14" name="íṣ1ídê"/>
          <p:cNvSpPr/>
          <p:nvPr/>
        </p:nvSpPr>
        <p:spPr>
          <a:xfrm>
            <a:off x="7501696" y="2765413"/>
            <a:ext cx="180139" cy="175637"/>
          </a:xfrm>
          <a:custGeom>
            <a:avLst/>
            <a:gdLst/>
            <a:ahLst/>
            <a:cxnLst/>
            <a:rect l="l" t="t" r="r" b="b"/>
            <a:pathLst>
              <a:path w="21600" h="21600" extrusionOk="0">
                <a:moveTo>
                  <a:pt x="21600" y="0"/>
                </a:moveTo>
                <a:lnTo>
                  <a:pt x="0" y="4929"/>
                </a:lnTo>
                <a:lnTo>
                  <a:pt x="14965" y="21600"/>
                </a:lnTo>
                <a:lnTo>
                  <a:pt x="21600" y="0"/>
                </a:lnTo>
                <a:close/>
              </a:path>
            </a:pathLst>
          </a:custGeom>
          <a:solidFill>
            <a:schemeClr val="bg1">
              <a:lumMod val="75000"/>
            </a:schemeClr>
          </a:solidFill>
          <a:ln>
            <a:noFill/>
          </a:ln>
        </p:spPr>
        <p:txBody>
          <a:bodyPr spcFirstLastPara="1" wrap="square" lIns="91440" tIns="45720" rIns="91440" bIns="45720" anchor="ctr" anchorCtr="0">
            <a:normAutofit fontScale="40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9pPr>
          </a:lstStyle>
          <a:p>
            <a:pPr marL="0" marR="0" lvl="0" indent="0" algn="l" rtl="0">
              <a:spcBef>
                <a:spcPts val="0"/>
              </a:spcBef>
              <a:spcAft>
                <a:spcPts val="0"/>
              </a:spcAft>
              <a:buNone/>
            </a:pPr>
            <a:endParaRPr/>
          </a:p>
        </p:txBody>
      </p:sp>
      <p:sp>
        <p:nvSpPr>
          <p:cNvPr id="15" name="íšļïḓé"/>
          <p:cNvSpPr/>
          <p:nvPr/>
        </p:nvSpPr>
        <p:spPr>
          <a:xfrm>
            <a:off x="7735479" y="4665805"/>
            <a:ext cx="1519571" cy="632396"/>
          </a:xfrm>
          <a:custGeom>
            <a:avLst/>
            <a:gdLst/>
            <a:ahLst/>
            <a:cxnLst/>
            <a:rect l="l" t="t" r="r" b="b"/>
            <a:pathLst>
              <a:path w="21600" h="18027" extrusionOk="0">
                <a:moveTo>
                  <a:pt x="0" y="0"/>
                </a:moveTo>
                <a:cubicBezTo>
                  <a:pt x="4470" y="15247"/>
                  <a:pt x="13609" y="21600"/>
                  <a:pt x="21600" y="16041"/>
                </a:cubicBezTo>
              </a:path>
            </a:pathLst>
          </a:custGeom>
          <a:noFill/>
          <a:ln w="19050" cap="flat" cmpd="sng">
            <a:solidFill>
              <a:schemeClr val="bg1">
                <a:lumMod val="75000"/>
              </a:schemeClr>
            </a:solidFill>
            <a:prstDash val="solid"/>
            <a:miter lim="8000"/>
            <a:headEnd type="none" w="sm" len="sm"/>
            <a:tailEnd type="none" w="sm" len="sm"/>
          </a:ln>
        </p:spPr>
        <p:txBody>
          <a:bodyPr spcFirstLastPara="1" wrap="square" lIns="91440" tIns="45720" rIns="91440" bIns="4572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9pPr>
          </a:lstStyle>
          <a:p>
            <a:pPr marL="0" marR="0" lvl="0" indent="0" algn="l" rtl="0">
              <a:spcBef>
                <a:spcPts val="0"/>
              </a:spcBef>
              <a:spcAft>
                <a:spcPts val="0"/>
              </a:spcAft>
              <a:buNone/>
            </a:pPr>
            <a:endParaRPr/>
          </a:p>
        </p:txBody>
      </p:sp>
      <p:sp>
        <p:nvSpPr>
          <p:cNvPr id="16" name="íšľidè"/>
          <p:cNvSpPr/>
          <p:nvPr/>
        </p:nvSpPr>
        <p:spPr>
          <a:xfrm>
            <a:off x="9191439" y="5152266"/>
            <a:ext cx="180228" cy="175588"/>
          </a:xfrm>
          <a:custGeom>
            <a:avLst/>
            <a:gdLst/>
            <a:ahLst/>
            <a:cxnLst/>
            <a:rect l="l" t="t" r="r" b="b"/>
            <a:pathLst>
              <a:path w="21600" h="21600" extrusionOk="0">
                <a:moveTo>
                  <a:pt x="21600" y="4204"/>
                </a:moveTo>
                <a:lnTo>
                  <a:pt x="7341" y="21600"/>
                </a:lnTo>
                <a:lnTo>
                  <a:pt x="0" y="0"/>
                </a:lnTo>
                <a:lnTo>
                  <a:pt x="21600" y="4204"/>
                </a:lnTo>
                <a:close/>
              </a:path>
            </a:pathLst>
          </a:custGeom>
          <a:solidFill>
            <a:schemeClr val="bg1">
              <a:lumMod val="75000"/>
            </a:schemeClr>
          </a:solidFill>
          <a:ln>
            <a:noFill/>
          </a:ln>
        </p:spPr>
        <p:txBody>
          <a:bodyPr spcFirstLastPara="1" wrap="square" lIns="91440" tIns="45720" rIns="91440" bIns="45720" anchor="ctr" anchorCtr="0">
            <a:normAutofit fontScale="40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defRPr>
            </a:lvl9pPr>
          </a:lstStyle>
          <a:p>
            <a:pPr marL="0" marR="0" lvl="0" indent="0" algn="l" rtl="0">
              <a:spcBef>
                <a:spcPts val="0"/>
              </a:spcBef>
              <a:spcAft>
                <a:spcPts val="0"/>
              </a:spcAft>
              <a:buNone/>
            </a:pPr>
            <a:endParaRPr/>
          </a:p>
        </p:txBody>
      </p:sp>
      <p:sp>
        <p:nvSpPr>
          <p:cNvPr id="17" name="isļîďe"/>
          <p:cNvSpPr/>
          <p:nvPr/>
        </p:nvSpPr>
        <p:spPr>
          <a:xfrm>
            <a:off x="6581977" y="4093964"/>
            <a:ext cx="1589926" cy="1587428"/>
          </a:xfrm>
          <a:custGeom>
            <a:avLst/>
            <a:gdLst/>
            <a:ahLst/>
            <a:cxnLst/>
            <a:rect l="l" t="t"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chemeClr val="accent2"/>
              </a:gs>
              <a:gs pos="100000">
                <a:schemeClr val="accent2">
                  <a:lumMod val="90000"/>
                </a:schemeClr>
              </a:gs>
            </a:gsLst>
            <a:lin ang="2700000" scaled="0"/>
          </a:gradFill>
          <a:ln w="19050">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sz="2000" b="1">
              <a:solidFill>
                <a:schemeClr val="bg1"/>
              </a:solidFill>
            </a:endParaRPr>
          </a:p>
        </p:txBody>
      </p:sp>
      <p:sp>
        <p:nvSpPr>
          <p:cNvPr id="18" name="íš1íḓé"/>
          <p:cNvSpPr/>
          <p:nvPr/>
        </p:nvSpPr>
        <p:spPr bwMode="auto">
          <a:xfrm>
            <a:off x="660402" y="1675132"/>
            <a:ext cx="655201" cy="651592"/>
          </a:xfrm>
          <a:prstGeom prst="ellipse">
            <a:avLst/>
          </a:prstGeom>
          <a:solidFill>
            <a:schemeClr val="accent1"/>
          </a:solidFill>
          <a:ln>
            <a:noFill/>
          </a:ln>
        </p:spPr>
        <p:txBody>
          <a:bodyPr vert="horz" wrap="square" lIns="91440" tIns="45720" rIns="91440" bIns="45720" numCol="1" anchor="t" anchorCtr="0" compatLnSpc="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dirty="0"/>
          </a:p>
        </p:txBody>
      </p:sp>
      <p:sp>
        <p:nvSpPr>
          <p:cNvPr id="19" name="îṧlîḑê"/>
          <p:cNvSpPr/>
          <p:nvPr/>
        </p:nvSpPr>
        <p:spPr bwMode="auto">
          <a:xfrm>
            <a:off x="660402" y="3325454"/>
            <a:ext cx="655201" cy="651592"/>
          </a:xfrm>
          <a:prstGeom prst="ellipse">
            <a:avLst/>
          </a:prstGeom>
          <a:solidFill>
            <a:schemeClr val="accent2"/>
          </a:solidFill>
          <a:ln>
            <a:noFill/>
          </a:ln>
        </p:spPr>
        <p:txBody>
          <a:bodyPr vert="horz" wrap="square" lIns="91440" tIns="45720" rIns="91440" bIns="45720" numCol="1" anchor="t" anchorCtr="0" compatLnSpc="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20" name="íśľíḍê"/>
          <p:cNvSpPr/>
          <p:nvPr/>
        </p:nvSpPr>
        <p:spPr bwMode="auto">
          <a:xfrm>
            <a:off x="660402" y="4947200"/>
            <a:ext cx="655201" cy="651592"/>
          </a:xfrm>
          <a:prstGeom prst="ellipse">
            <a:avLst/>
          </a:prstGeom>
          <a:solidFill>
            <a:schemeClr val="accent3"/>
          </a:solidFill>
          <a:ln>
            <a:noFill/>
          </a:ln>
        </p:spPr>
        <p:txBody>
          <a:bodyPr vert="horz" wrap="square" lIns="91440" tIns="45720" rIns="91440" bIns="45720" numCol="1" anchor="t" anchorCtr="0" compatLnSpc="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cxnSp>
        <p:nvCxnSpPr>
          <p:cNvPr id="21" name="直接连接符 20"/>
          <p:cNvCxnSpPr/>
          <p:nvPr/>
        </p:nvCxnSpPr>
        <p:spPr>
          <a:xfrm>
            <a:off x="660402" y="2811802"/>
            <a:ext cx="504319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60402" y="4452599"/>
            <a:ext cx="504319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515423" y="1582252"/>
            <a:ext cx="1198880" cy="398780"/>
          </a:xfrm>
          <a:prstGeom prst="rect">
            <a:avLst/>
          </a:prstGeom>
        </p:spPr>
        <p:txBody>
          <a:bodyPr wrap="none">
            <a:spAutoFit/>
          </a:bodyPr>
          <a:lstStyle/>
          <a:p>
            <a:pPr lvl="0"/>
            <a:r>
              <a:rPr lang="zh-CN" altLang="en-US" sz="2000" dirty="0">
                <a:solidFill>
                  <a:schemeClr val="accent1"/>
                </a:solidFill>
                <a:latin typeface="阿里巴巴普惠体 B" panose="00020600040101010101" pitchFamily="18" charset="-122"/>
                <a:ea typeface="阿里巴巴普惠体 B" panose="00020600040101010101" pitchFamily="18" charset="-122"/>
              </a:rPr>
              <a:t>输入标题</a:t>
            </a:r>
          </a:p>
        </p:txBody>
      </p:sp>
      <p:sp>
        <p:nvSpPr>
          <p:cNvPr id="24" name="矩形 23"/>
          <p:cNvSpPr/>
          <p:nvPr/>
        </p:nvSpPr>
        <p:spPr>
          <a:xfrm>
            <a:off x="1515110" y="1943735"/>
            <a:ext cx="3636010" cy="607695"/>
          </a:xfrm>
          <a:prstGeom prst="rect">
            <a:avLst/>
          </a:prstGeom>
        </p:spPr>
        <p:txBody>
          <a:bodyPr wrap="square">
            <a:spAutoFit/>
          </a:bodyPr>
          <a:lstStyle/>
          <a:p>
            <a:pPr>
              <a:lnSpc>
                <a:spcPct val="120000"/>
              </a:lnSpc>
            </a:pPr>
            <a:r>
              <a:rPr lang="zh-CN" altLang="en-US" sz="1400" dirty="0">
                <a:solidFill>
                  <a:schemeClr val="bg1">
                    <a:lumMod val="50000"/>
                  </a:schemeClr>
                </a:solidFill>
                <a:latin typeface="+mn-ea"/>
              </a:rPr>
              <a:t>请在这里输入你的正文内容和详细的信息，请在这里输入你的正文内容和详细的信息。</a:t>
            </a:r>
          </a:p>
        </p:txBody>
      </p:sp>
      <p:sp>
        <p:nvSpPr>
          <p:cNvPr id="25" name="矩形 24"/>
          <p:cNvSpPr/>
          <p:nvPr/>
        </p:nvSpPr>
        <p:spPr>
          <a:xfrm>
            <a:off x="1515423" y="3233860"/>
            <a:ext cx="1198880" cy="398780"/>
          </a:xfrm>
          <a:prstGeom prst="rect">
            <a:avLst/>
          </a:prstGeom>
        </p:spPr>
        <p:txBody>
          <a:bodyPr wrap="none">
            <a:spAutoFit/>
          </a:bodyPr>
          <a:lstStyle/>
          <a:p>
            <a:pPr lvl="0"/>
            <a:r>
              <a:rPr lang="zh-CN" altLang="en-US" sz="2000" dirty="0">
                <a:solidFill>
                  <a:schemeClr val="accent2"/>
                </a:solidFill>
                <a:latin typeface="阿里巴巴普惠体 B" panose="00020600040101010101" pitchFamily="18" charset="-122"/>
                <a:ea typeface="阿里巴巴普惠体 B" panose="00020600040101010101" pitchFamily="18" charset="-122"/>
              </a:rPr>
              <a:t>输入标题</a:t>
            </a:r>
          </a:p>
        </p:txBody>
      </p:sp>
      <p:sp>
        <p:nvSpPr>
          <p:cNvPr id="26" name="矩形 25"/>
          <p:cNvSpPr/>
          <p:nvPr/>
        </p:nvSpPr>
        <p:spPr>
          <a:xfrm>
            <a:off x="1515110" y="3595370"/>
            <a:ext cx="3626485" cy="607695"/>
          </a:xfrm>
          <a:prstGeom prst="rect">
            <a:avLst/>
          </a:prstGeom>
        </p:spPr>
        <p:txBody>
          <a:bodyPr wrap="square">
            <a:spAutoFit/>
          </a:bodyPr>
          <a:lstStyle/>
          <a:p>
            <a:pPr>
              <a:lnSpc>
                <a:spcPct val="120000"/>
              </a:lnSpc>
            </a:pPr>
            <a:r>
              <a:rPr lang="zh-CN" altLang="en-US" sz="1400" dirty="0">
                <a:solidFill>
                  <a:schemeClr val="bg1">
                    <a:lumMod val="50000"/>
                  </a:schemeClr>
                </a:solidFill>
                <a:latin typeface="+mn-ea"/>
              </a:rPr>
              <a:t>请在这里输入你的正文内容和详细的信息，请在这里输入你的正文内容和详细的信息。</a:t>
            </a:r>
          </a:p>
        </p:txBody>
      </p:sp>
      <p:sp>
        <p:nvSpPr>
          <p:cNvPr id="27" name="矩形 26"/>
          <p:cNvSpPr/>
          <p:nvPr/>
        </p:nvSpPr>
        <p:spPr>
          <a:xfrm>
            <a:off x="1515423" y="4874656"/>
            <a:ext cx="1198880" cy="398780"/>
          </a:xfrm>
          <a:prstGeom prst="rect">
            <a:avLst/>
          </a:prstGeom>
        </p:spPr>
        <p:txBody>
          <a:bodyPr wrap="none">
            <a:spAutoFit/>
          </a:bodyPr>
          <a:lstStyle/>
          <a:p>
            <a:pPr lvl="0"/>
            <a:r>
              <a:rPr lang="zh-CN" altLang="en-US" sz="2000" dirty="0">
                <a:solidFill>
                  <a:schemeClr val="accent3"/>
                </a:solidFill>
                <a:latin typeface="阿里巴巴普惠体 B" panose="00020600040101010101" pitchFamily="18" charset="-122"/>
                <a:ea typeface="阿里巴巴普惠体 B" panose="00020600040101010101" pitchFamily="18" charset="-122"/>
              </a:rPr>
              <a:t>输入标题</a:t>
            </a:r>
          </a:p>
        </p:txBody>
      </p:sp>
      <p:sp>
        <p:nvSpPr>
          <p:cNvPr id="28" name="矩形 27"/>
          <p:cNvSpPr/>
          <p:nvPr/>
        </p:nvSpPr>
        <p:spPr>
          <a:xfrm>
            <a:off x="1515110" y="5236210"/>
            <a:ext cx="3636010" cy="607695"/>
          </a:xfrm>
          <a:prstGeom prst="rect">
            <a:avLst/>
          </a:prstGeom>
        </p:spPr>
        <p:txBody>
          <a:bodyPr wrap="square">
            <a:spAutoFit/>
          </a:bodyPr>
          <a:lstStyle/>
          <a:p>
            <a:pPr>
              <a:lnSpc>
                <a:spcPct val="120000"/>
              </a:lnSpc>
            </a:pPr>
            <a:r>
              <a:rPr lang="zh-CN" altLang="en-US" sz="1400" dirty="0">
                <a:solidFill>
                  <a:schemeClr val="bg1">
                    <a:lumMod val="50000"/>
                  </a:schemeClr>
                </a:solidFill>
                <a:latin typeface="+mn-ea"/>
              </a:rPr>
              <a:t>请在这里输入你的正文内容和详细的信息，请在这里输入你的正文内容和详细的信息。</a:t>
            </a:r>
          </a:p>
        </p:txBody>
      </p:sp>
      <p:sp>
        <p:nvSpPr>
          <p:cNvPr id="29" name="smartphone_155753"/>
          <p:cNvSpPr>
            <a:spLocks noChangeAspect="1"/>
          </p:cNvSpPr>
          <p:nvPr/>
        </p:nvSpPr>
        <p:spPr bwMode="auto">
          <a:xfrm>
            <a:off x="8527423" y="1980381"/>
            <a:ext cx="673680" cy="699313"/>
          </a:xfrm>
          <a:custGeom>
            <a:avLst/>
            <a:gdLst>
              <a:gd name="connsiteX0" fmla="*/ 75651 w 584211"/>
              <a:gd name="connsiteY0" fmla="*/ 264077 h 606439"/>
              <a:gd name="connsiteX1" fmla="*/ 94628 w 584211"/>
              <a:gd name="connsiteY1" fmla="*/ 280685 h 606439"/>
              <a:gd name="connsiteX2" fmla="*/ 73707 w 584211"/>
              <a:gd name="connsiteY2" fmla="*/ 299621 h 606439"/>
              <a:gd name="connsiteX3" fmla="*/ 65696 w 584211"/>
              <a:gd name="connsiteY3" fmla="*/ 298923 h 606439"/>
              <a:gd name="connsiteX4" fmla="*/ 65696 w 584211"/>
              <a:gd name="connsiteY4" fmla="*/ 265241 h 606439"/>
              <a:gd name="connsiteX5" fmla="*/ 75651 w 584211"/>
              <a:gd name="connsiteY5" fmla="*/ 264077 h 606439"/>
              <a:gd name="connsiteX6" fmla="*/ 171759 w 584211"/>
              <a:gd name="connsiteY6" fmla="*/ 262383 h 606439"/>
              <a:gd name="connsiteX7" fmla="*/ 192503 w 584211"/>
              <a:gd name="connsiteY7" fmla="*/ 279767 h 606439"/>
              <a:gd name="connsiteX8" fmla="*/ 169739 w 584211"/>
              <a:gd name="connsiteY8" fmla="*/ 299479 h 606439"/>
              <a:gd name="connsiteX9" fmla="*/ 160960 w 584211"/>
              <a:gd name="connsiteY9" fmla="*/ 298781 h 606439"/>
              <a:gd name="connsiteX10" fmla="*/ 160960 w 584211"/>
              <a:gd name="connsiteY10" fmla="*/ 263625 h 606439"/>
              <a:gd name="connsiteX11" fmla="*/ 171759 w 584211"/>
              <a:gd name="connsiteY11" fmla="*/ 262383 h 606439"/>
              <a:gd name="connsiteX12" fmla="*/ 74329 w 584211"/>
              <a:gd name="connsiteY12" fmla="*/ 244532 h 606439"/>
              <a:gd name="connsiteX13" fmla="*/ 42218 w 584211"/>
              <a:gd name="connsiteY13" fmla="*/ 247715 h 606439"/>
              <a:gd name="connsiteX14" fmla="*/ 42218 w 584211"/>
              <a:gd name="connsiteY14" fmla="*/ 359190 h 606439"/>
              <a:gd name="connsiteX15" fmla="*/ 65698 w 584211"/>
              <a:gd name="connsiteY15" fmla="*/ 359811 h 606439"/>
              <a:gd name="connsiteX16" fmla="*/ 65698 w 584211"/>
              <a:gd name="connsiteY16" fmla="*/ 318978 h 606439"/>
              <a:gd name="connsiteX17" fmla="*/ 73862 w 584211"/>
              <a:gd name="connsiteY17" fmla="*/ 319522 h 606439"/>
              <a:gd name="connsiteX18" fmla="*/ 109083 w 584211"/>
              <a:gd name="connsiteY18" fmla="*/ 307489 h 606439"/>
              <a:gd name="connsiteX19" fmla="*/ 119268 w 584211"/>
              <a:gd name="connsiteY19" fmla="*/ 279776 h 606439"/>
              <a:gd name="connsiteX20" fmla="*/ 107450 w 584211"/>
              <a:gd name="connsiteY20" fmla="*/ 252993 h 606439"/>
              <a:gd name="connsiteX21" fmla="*/ 74329 w 584211"/>
              <a:gd name="connsiteY21" fmla="*/ 244532 h 606439"/>
              <a:gd name="connsiteX22" fmla="*/ 170427 w 584211"/>
              <a:gd name="connsiteY22" fmla="*/ 241970 h 606439"/>
              <a:gd name="connsiteX23" fmla="*/ 135440 w 584211"/>
              <a:gd name="connsiteY23" fmla="*/ 245386 h 606439"/>
              <a:gd name="connsiteX24" fmla="*/ 135440 w 584211"/>
              <a:gd name="connsiteY24" fmla="*/ 361519 h 606439"/>
              <a:gd name="connsiteX25" fmla="*/ 160942 w 584211"/>
              <a:gd name="connsiteY25" fmla="*/ 362218 h 606439"/>
              <a:gd name="connsiteX26" fmla="*/ 160942 w 584211"/>
              <a:gd name="connsiteY26" fmla="*/ 319599 h 606439"/>
              <a:gd name="connsiteX27" fmla="*/ 169883 w 584211"/>
              <a:gd name="connsiteY27" fmla="*/ 320220 h 606439"/>
              <a:gd name="connsiteX28" fmla="*/ 208214 w 584211"/>
              <a:gd name="connsiteY28" fmla="*/ 307722 h 606439"/>
              <a:gd name="connsiteX29" fmla="*/ 219332 w 584211"/>
              <a:gd name="connsiteY29" fmla="*/ 278766 h 606439"/>
              <a:gd name="connsiteX30" fmla="*/ 206425 w 584211"/>
              <a:gd name="connsiteY30" fmla="*/ 250742 h 606439"/>
              <a:gd name="connsiteX31" fmla="*/ 170427 w 584211"/>
              <a:gd name="connsiteY31" fmla="*/ 241970 h 606439"/>
              <a:gd name="connsiteX32" fmla="*/ 325227 w 584211"/>
              <a:gd name="connsiteY32" fmla="*/ 238865 h 606439"/>
              <a:gd name="connsiteX33" fmla="*/ 227651 w 584211"/>
              <a:gd name="connsiteY33" fmla="*/ 241427 h 606439"/>
              <a:gd name="connsiteX34" fmla="*/ 227651 w 584211"/>
              <a:gd name="connsiteY34" fmla="*/ 264638 h 606439"/>
              <a:gd name="connsiteX35" fmla="*/ 260850 w 584211"/>
              <a:gd name="connsiteY35" fmla="*/ 264094 h 606439"/>
              <a:gd name="connsiteX36" fmla="*/ 260850 w 584211"/>
              <a:gd name="connsiteY36" fmla="*/ 364779 h 606439"/>
              <a:gd name="connsiteX37" fmla="*/ 289695 w 584211"/>
              <a:gd name="connsiteY37" fmla="*/ 365478 h 606439"/>
              <a:gd name="connsiteX38" fmla="*/ 289695 w 584211"/>
              <a:gd name="connsiteY38" fmla="*/ 263629 h 606439"/>
              <a:gd name="connsiteX39" fmla="*/ 325227 w 584211"/>
              <a:gd name="connsiteY39" fmla="*/ 263085 h 606439"/>
              <a:gd name="connsiteX40" fmla="*/ 522926 w 584211"/>
              <a:gd name="connsiteY40" fmla="*/ 227644 h 606439"/>
              <a:gd name="connsiteX41" fmla="*/ 550693 w 584211"/>
              <a:gd name="connsiteY41" fmla="*/ 292917 h 606439"/>
              <a:gd name="connsiteX42" fmla="*/ 459381 w 584211"/>
              <a:gd name="connsiteY42" fmla="*/ 292917 h 606439"/>
              <a:gd name="connsiteX43" fmla="*/ 459381 w 584211"/>
              <a:gd name="connsiteY43" fmla="*/ 292839 h 606439"/>
              <a:gd name="connsiteX44" fmla="*/ 458393 w 584211"/>
              <a:gd name="connsiteY44" fmla="*/ 185757 h 606439"/>
              <a:gd name="connsiteX45" fmla="*/ 522890 w 584211"/>
              <a:gd name="connsiteY45" fmla="*/ 212387 h 606439"/>
              <a:gd name="connsiteX46" fmla="*/ 458471 w 584211"/>
              <a:gd name="connsiteY46" fmla="*/ 276828 h 606439"/>
              <a:gd name="connsiteX47" fmla="*/ 458393 w 584211"/>
              <a:gd name="connsiteY47" fmla="*/ 276828 h 606439"/>
              <a:gd name="connsiteX48" fmla="*/ 361303 w 584211"/>
              <a:gd name="connsiteY48" fmla="*/ 72971 h 606439"/>
              <a:gd name="connsiteX49" fmla="*/ 358892 w 584211"/>
              <a:gd name="connsiteY49" fmla="*/ 73204 h 606439"/>
              <a:gd name="connsiteX50" fmla="*/ 358892 w 584211"/>
              <a:gd name="connsiteY50" fmla="*/ 284045 h 606439"/>
              <a:gd name="connsiteX51" fmla="*/ 447061 w 584211"/>
              <a:gd name="connsiteY51" fmla="*/ 216120 h 606439"/>
              <a:gd name="connsiteX52" fmla="*/ 447061 w 584211"/>
              <a:gd name="connsiteY52" fmla="*/ 307179 h 606439"/>
              <a:gd name="connsiteX53" fmla="*/ 538261 w 584211"/>
              <a:gd name="connsiteY53" fmla="*/ 307179 h 606439"/>
              <a:gd name="connsiteX54" fmla="*/ 447061 w 584211"/>
              <a:gd name="connsiteY54" fmla="*/ 398315 h 606439"/>
              <a:gd name="connsiteX55" fmla="*/ 358892 w 584211"/>
              <a:gd name="connsiteY55" fmla="*/ 330390 h 606439"/>
              <a:gd name="connsiteX56" fmla="*/ 358892 w 584211"/>
              <a:gd name="connsiteY56" fmla="*/ 531682 h 606439"/>
              <a:gd name="connsiteX57" fmla="*/ 361303 w 584211"/>
              <a:gd name="connsiteY57" fmla="*/ 531993 h 606439"/>
              <a:gd name="connsiteX58" fmla="*/ 545258 w 584211"/>
              <a:gd name="connsiteY58" fmla="*/ 531993 h 606439"/>
              <a:gd name="connsiteX59" fmla="*/ 561975 w 584211"/>
              <a:gd name="connsiteY59" fmla="*/ 515302 h 606439"/>
              <a:gd name="connsiteX60" fmla="*/ 561975 w 584211"/>
              <a:gd name="connsiteY60" fmla="*/ 89662 h 606439"/>
              <a:gd name="connsiteX61" fmla="*/ 545258 w 584211"/>
              <a:gd name="connsiteY61" fmla="*/ 72971 h 606439"/>
              <a:gd name="connsiteX62" fmla="*/ 358892 w 584211"/>
              <a:gd name="connsiteY62" fmla="*/ 0 h 606439"/>
              <a:gd name="connsiteX63" fmla="*/ 358892 w 584211"/>
              <a:gd name="connsiteY63" fmla="*/ 50769 h 606439"/>
              <a:gd name="connsiteX64" fmla="*/ 361303 w 584211"/>
              <a:gd name="connsiteY64" fmla="*/ 50692 h 606439"/>
              <a:gd name="connsiteX65" fmla="*/ 545258 w 584211"/>
              <a:gd name="connsiteY65" fmla="*/ 50692 h 606439"/>
              <a:gd name="connsiteX66" fmla="*/ 584211 w 584211"/>
              <a:gd name="connsiteY66" fmla="*/ 89662 h 606439"/>
              <a:gd name="connsiteX67" fmla="*/ 584211 w 584211"/>
              <a:gd name="connsiteY67" fmla="*/ 515225 h 606439"/>
              <a:gd name="connsiteX68" fmla="*/ 545258 w 584211"/>
              <a:gd name="connsiteY68" fmla="*/ 554195 h 606439"/>
              <a:gd name="connsiteX69" fmla="*/ 361303 w 584211"/>
              <a:gd name="connsiteY69" fmla="*/ 554195 h 606439"/>
              <a:gd name="connsiteX70" fmla="*/ 358892 w 584211"/>
              <a:gd name="connsiteY70" fmla="*/ 554117 h 606439"/>
              <a:gd name="connsiteX71" fmla="*/ 358892 w 584211"/>
              <a:gd name="connsiteY71" fmla="*/ 606439 h 606439"/>
              <a:gd name="connsiteX72" fmla="*/ 0 w 584211"/>
              <a:gd name="connsiteY72" fmla="*/ 557377 h 606439"/>
              <a:gd name="connsiteX73" fmla="*/ 0 w 584211"/>
              <a:gd name="connsiteY73" fmla="*/ 47820 h 60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584211" h="606439">
                <a:moveTo>
                  <a:pt x="75651" y="264077"/>
                </a:moveTo>
                <a:cubicBezTo>
                  <a:pt x="87784" y="263844"/>
                  <a:pt x="94628" y="270053"/>
                  <a:pt x="94628" y="280685"/>
                </a:cubicBezTo>
                <a:cubicBezTo>
                  <a:pt x="94628" y="292559"/>
                  <a:pt x="86617" y="299621"/>
                  <a:pt x="73707" y="299621"/>
                </a:cubicBezTo>
                <a:cubicBezTo>
                  <a:pt x="70207" y="299621"/>
                  <a:pt x="67718" y="299466"/>
                  <a:pt x="65696" y="298923"/>
                </a:cubicBezTo>
                <a:lnTo>
                  <a:pt x="65696" y="265241"/>
                </a:lnTo>
                <a:cubicBezTo>
                  <a:pt x="67407" y="264698"/>
                  <a:pt x="70674" y="264154"/>
                  <a:pt x="75651" y="264077"/>
                </a:cubicBezTo>
                <a:close/>
                <a:moveTo>
                  <a:pt x="171759" y="262383"/>
                </a:moveTo>
                <a:cubicBezTo>
                  <a:pt x="184967" y="262150"/>
                  <a:pt x="192503" y="268669"/>
                  <a:pt x="192503" y="279767"/>
                </a:cubicBezTo>
                <a:cubicBezTo>
                  <a:pt x="192503" y="292106"/>
                  <a:pt x="183724" y="299401"/>
                  <a:pt x="169739" y="299479"/>
                </a:cubicBezTo>
                <a:cubicBezTo>
                  <a:pt x="165932" y="299479"/>
                  <a:pt x="163213" y="299324"/>
                  <a:pt x="160960" y="298781"/>
                </a:cubicBezTo>
                <a:lnTo>
                  <a:pt x="160960" y="263625"/>
                </a:lnTo>
                <a:cubicBezTo>
                  <a:pt x="162825" y="263081"/>
                  <a:pt x="166476" y="262460"/>
                  <a:pt x="171759" y="262383"/>
                </a:cubicBezTo>
                <a:close/>
                <a:moveTo>
                  <a:pt x="74329" y="244532"/>
                </a:moveTo>
                <a:cubicBezTo>
                  <a:pt x="59712" y="244920"/>
                  <a:pt x="49449" y="246162"/>
                  <a:pt x="42218" y="247715"/>
                </a:cubicBezTo>
                <a:lnTo>
                  <a:pt x="42218" y="359190"/>
                </a:lnTo>
                <a:lnTo>
                  <a:pt x="65698" y="359811"/>
                </a:lnTo>
                <a:lnTo>
                  <a:pt x="65698" y="318978"/>
                </a:lnTo>
                <a:cubicBezTo>
                  <a:pt x="67875" y="319289"/>
                  <a:pt x="70752" y="319522"/>
                  <a:pt x="73862" y="319522"/>
                </a:cubicBezTo>
                <a:cubicBezTo>
                  <a:pt x="88246" y="319599"/>
                  <a:pt x="100608" y="315951"/>
                  <a:pt x="109083" y="307489"/>
                </a:cubicBezTo>
                <a:cubicBezTo>
                  <a:pt x="115692" y="300968"/>
                  <a:pt x="119268" y="291265"/>
                  <a:pt x="119268" y="279776"/>
                </a:cubicBezTo>
                <a:cubicBezTo>
                  <a:pt x="119268" y="268364"/>
                  <a:pt x="114525" y="258738"/>
                  <a:pt x="107450" y="252993"/>
                </a:cubicBezTo>
                <a:cubicBezTo>
                  <a:pt x="100142" y="246938"/>
                  <a:pt x="89334" y="244144"/>
                  <a:pt x="74329" y="244532"/>
                </a:cubicBezTo>
                <a:close/>
                <a:moveTo>
                  <a:pt x="170427" y="241970"/>
                </a:moveTo>
                <a:cubicBezTo>
                  <a:pt x="154489" y="242436"/>
                  <a:pt x="143293" y="243756"/>
                  <a:pt x="135440" y="245386"/>
                </a:cubicBezTo>
                <a:lnTo>
                  <a:pt x="135440" y="361519"/>
                </a:lnTo>
                <a:lnTo>
                  <a:pt x="160942" y="362218"/>
                </a:lnTo>
                <a:lnTo>
                  <a:pt x="160942" y="319599"/>
                </a:lnTo>
                <a:cubicBezTo>
                  <a:pt x="163352" y="319987"/>
                  <a:pt x="166462" y="320220"/>
                  <a:pt x="169883" y="320220"/>
                </a:cubicBezTo>
                <a:cubicBezTo>
                  <a:pt x="185511" y="320298"/>
                  <a:pt x="199039" y="316494"/>
                  <a:pt x="208214" y="307722"/>
                </a:cubicBezTo>
                <a:cubicBezTo>
                  <a:pt x="215367" y="300813"/>
                  <a:pt x="219332" y="290721"/>
                  <a:pt x="219332" y="278766"/>
                </a:cubicBezTo>
                <a:cubicBezTo>
                  <a:pt x="219332" y="266811"/>
                  <a:pt x="214123" y="256720"/>
                  <a:pt x="206425" y="250742"/>
                </a:cubicBezTo>
                <a:cubicBezTo>
                  <a:pt x="198495" y="244454"/>
                  <a:pt x="186755" y="241582"/>
                  <a:pt x="170427" y="241970"/>
                </a:cubicBezTo>
                <a:close/>
                <a:moveTo>
                  <a:pt x="325227" y="238865"/>
                </a:moveTo>
                <a:lnTo>
                  <a:pt x="227651" y="241427"/>
                </a:lnTo>
                <a:lnTo>
                  <a:pt x="227651" y="264638"/>
                </a:lnTo>
                <a:lnTo>
                  <a:pt x="260850" y="264094"/>
                </a:lnTo>
                <a:lnTo>
                  <a:pt x="260850" y="364779"/>
                </a:lnTo>
                <a:lnTo>
                  <a:pt x="289695" y="365478"/>
                </a:lnTo>
                <a:lnTo>
                  <a:pt x="289695" y="263629"/>
                </a:lnTo>
                <a:lnTo>
                  <a:pt x="325227" y="263085"/>
                </a:lnTo>
                <a:close/>
                <a:moveTo>
                  <a:pt x="522926" y="227644"/>
                </a:moveTo>
                <a:cubicBezTo>
                  <a:pt x="540037" y="244176"/>
                  <a:pt x="550693" y="267305"/>
                  <a:pt x="550693" y="292917"/>
                </a:cubicBezTo>
                <a:lnTo>
                  <a:pt x="459381" y="292917"/>
                </a:lnTo>
                <a:lnTo>
                  <a:pt x="459381" y="292839"/>
                </a:lnTo>
                <a:close/>
                <a:moveTo>
                  <a:pt x="458393" y="185757"/>
                </a:moveTo>
                <a:cubicBezTo>
                  <a:pt x="482171" y="185446"/>
                  <a:pt x="504784" y="194297"/>
                  <a:pt x="522890" y="212387"/>
                </a:cubicBezTo>
                <a:lnTo>
                  <a:pt x="458471" y="276828"/>
                </a:lnTo>
                <a:lnTo>
                  <a:pt x="458393" y="276828"/>
                </a:lnTo>
                <a:close/>
                <a:moveTo>
                  <a:pt x="361303" y="72971"/>
                </a:moveTo>
                <a:cubicBezTo>
                  <a:pt x="360525" y="72971"/>
                  <a:pt x="359670" y="73049"/>
                  <a:pt x="358892" y="73204"/>
                </a:cubicBezTo>
                <a:lnTo>
                  <a:pt x="358892" y="284045"/>
                </a:lnTo>
                <a:cubicBezTo>
                  <a:pt x="369155" y="244998"/>
                  <a:pt x="404687" y="216120"/>
                  <a:pt x="447061" y="216120"/>
                </a:cubicBezTo>
                <a:lnTo>
                  <a:pt x="447061" y="307179"/>
                </a:lnTo>
                <a:lnTo>
                  <a:pt x="538261" y="307179"/>
                </a:lnTo>
                <a:cubicBezTo>
                  <a:pt x="538261" y="357560"/>
                  <a:pt x="497442" y="398315"/>
                  <a:pt x="447061" y="398315"/>
                </a:cubicBezTo>
                <a:cubicBezTo>
                  <a:pt x="404687" y="398315"/>
                  <a:pt x="369233" y="369437"/>
                  <a:pt x="358892" y="330390"/>
                </a:cubicBezTo>
                <a:lnTo>
                  <a:pt x="358892" y="531682"/>
                </a:lnTo>
                <a:cubicBezTo>
                  <a:pt x="359748" y="531837"/>
                  <a:pt x="360525" y="531993"/>
                  <a:pt x="361303" y="531993"/>
                </a:cubicBezTo>
                <a:lnTo>
                  <a:pt x="545258" y="531993"/>
                </a:lnTo>
                <a:cubicBezTo>
                  <a:pt x="554433" y="531993"/>
                  <a:pt x="561975" y="524463"/>
                  <a:pt x="561975" y="515302"/>
                </a:cubicBezTo>
                <a:lnTo>
                  <a:pt x="561975" y="89662"/>
                </a:lnTo>
                <a:cubicBezTo>
                  <a:pt x="561975" y="80424"/>
                  <a:pt x="554433" y="72971"/>
                  <a:pt x="545258" y="72971"/>
                </a:cubicBezTo>
                <a:close/>
                <a:moveTo>
                  <a:pt x="358892" y="0"/>
                </a:moveTo>
                <a:lnTo>
                  <a:pt x="358892" y="50769"/>
                </a:lnTo>
                <a:cubicBezTo>
                  <a:pt x="359748" y="50769"/>
                  <a:pt x="360525" y="50692"/>
                  <a:pt x="361303" y="50692"/>
                </a:cubicBezTo>
                <a:lnTo>
                  <a:pt x="545258" y="50692"/>
                </a:lnTo>
                <a:cubicBezTo>
                  <a:pt x="566717" y="50692"/>
                  <a:pt x="584211" y="68158"/>
                  <a:pt x="584211" y="89662"/>
                </a:cubicBezTo>
                <a:lnTo>
                  <a:pt x="584211" y="515225"/>
                </a:lnTo>
                <a:cubicBezTo>
                  <a:pt x="584211" y="536728"/>
                  <a:pt x="566717" y="554195"/>
                  <a:pt x="545258" y="554195"/>
                </a:cubicBezTo>
                <a:lnTo>
                  <a:pt x="361303" y="554195"/>
                </a:lnTo>
                <a:cubicBezTo>
                  <a:pt x="360525" y="554195"/>
                  <a:pt x="359748" y="554117"/>
                  <a:pt x="358892" y="554117"/>
                </a:cubicBezTo>
                <a:lnTo>
                  <a:pt x="358892" y="606439"/>
                </a:lnTo>
                <a:lnTo>
                  <a:pt x="0" y="557377"/>
                </a:lnTo>
                <a:lnTo>
                  <a:pt x="0" y="47820"/>
                </a:lnTo>
                <a:close/>
              </a:path>
            </a:pathLst>
          </a:custGeom>
          <a:gradFill>
            <a:gsLst>
              <a:gs pos="30000">
                <a:schemeClr val="bg1"/>
              </a:gs>
              <a:gs pos="100000">
                <a:schemeClr val="bg1">
                  <a:alpha val="50000"/>
                </a:schemeClr>
              </a:gs>
            </a:gsLst>
            <a:lin ang="2700000" scaled="0"/>
          </a:gradFill>
          <a:ln>
            <a:noFill/>
          </a:ln>
        </p:spPr>
        <p:txBody>
          <a:bodyPr/>
          <a:lstStyle/>
          <a:p>
            <a:endParaRPr lang="zh-CN" altLang="en-US"/>
          </a:p>
        </p:txBody>
      </p:sp>
      <p:sp>
        <p:nvSpPr>
          <p:cNvPr id="30" name="search_116308"/>
          <p:cNvSpPr>
            <a:spLocks noChangeAspect="1"/>
          </p:cNvSpPr>
          <p:nvPr/>
        </p:nvSpPr>
        <p:spPr bwMode="auto">
          <a:xfrm>
            <a:off x="7097945" y="4614664"/>
            <a:ext cx="617629" cy="609183"/>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8205" h="599889">
                <a:moveTo>
                  <a:pt x="594891" y="508424"/>
                </a:moveTo>
                <a:cubicBezTo>
                  <a:pt x="613143" y="531819"/>
                  <a:pt x="612846" y="564246"/>
                  <a:pt x="592665" y="584383"/>
                </a:cubicBezTo>
                <a:cubicBezTo>
                  <a:pt x="572632" y="604520"/>
                  <a:pt x="539985" y="604816"/>
                  <a:pt x="516539" y="586604"/>
                </a:cubicBezTo>
                <a:close/>
                <a:moveTo>
                  <a:pt x="156810" y="0"/>
                </a:moveTo>
                <a:cubicBezTo>
                  <a:pt x="243449" y="0"/>
                  <a:pt x="313768" y="70073"/>
                  <a:pt x="313768" y="156589"/>
                </a:cubicBezTo>
                <a:cubicBezTo>
                  <a:pt x="313768" y="163700"/>
                  <a:pt x="313027" y="170663"/>
                  <a:pt x="312136" y="177478"/>
                </a:cubicBezTo>
                <a:cubicBezTo>
                  <a:pt x="311988" y="178515"/>
                  <a:pt x="311840" y="179552"/>
                  <a:pt x="311691" y="180737"/>
                </a:cubicBezTo>
                <a:lnTo>
                  <a:pt x="313620" y="178811"/>
                </a:lnTo>
                <a:lnTo>
                  <a:pt x="315400" y="176885"/>
                </a:lnTo>
                <a:cubicBezTo>
                  <a:pt x="320444" y="171848"/>
                  <a:pt x="328604" y="171848"/>
                  <a:pt x="333648" y="176885"/>
                </a:cubicBezTo>
                <a:lnTo>
                  <a:pt x="352340" y="195700"/>
                </a:lnTo>
                <a:cubicBezTo>
                  <a:pt x="357384" y="200589"/>
                  <a:pt x="357384" y="208737"/>
                  <a:pt x="352340" y="213773"/>
                </a:cubicBezTo>
                <a:lnTo>
                  <a:pt x="350412" y="215699"/>
                </a:lnTo>
                <a:lnTo>
                  <a:pt x="346703" y="219403"/>
                </a:lnTo>
                <a:lnTo>
                  <a:pt x="342994" y="223107"/>
                </a:lnTo>
                <a:lnTo>
                  <a:pt x="604393" y="484138"/>
                </a:lnTo>
                <a:lnTo>
                  <a:pt x="587926" y="500434"/>
                </a:lnTo>
                <a:lnTo>
                  <a:pt x="508557" y="579692"/>
                </a:lnTo>
                <a:lnTo>
                  <a:pt x="492238" y="596136"/>
                </a:lnTo>
                <a:lnTo>
                  <a:pt x="230839" y="335104"/>
                </a:lnTo>
                <a:lnTo>
                  <a:pt x="227130" y="338808"/>
                </a:lnTo>
                <a:lnTo>
                  <a:pt x="223421" y="342512"/>
                </a:lnTo>
                <a:lnTo>
                  <a:pt x="222234" y="343549"/>
                </a:lnTo>
                <a:cubicBezTo>
                  <a:pt x="217338" y="348586"/>
                  <a:pt x="209179" y="348586"/>
                  <a:pt x="204135" y="343549"/>
                </a:cubicBezTo>
                <a:lnTo>
                  <a:pt x="185442" y="324882"/>
                </a:lnTo>
                <a:cubicBezTo>
                  <a:pt x="181585" y="321179"/>
                  <a:pt x="180695" y="315697"/>
                  <a:pt x="182624" y="310957"/>
                </a:cubicBezTo>
                <a:cubicBezTo>
                  <a:pt x="174167" y="312438"/>
                  <a:pt x="165563" y="313327"/>
                  <a:pt x="156810" y="313327"/>
                </a:cubicBezTo>
                <a:cubicBezTo>
                  <a:pt x="70172" y="313327"/>
                  <a:pt x="0" y="243106"/>
                  <a:pt x="0" y="156589"/>
                </a:cubicBezTo>
                <a:cubicBezTo>
                  <a:pt x="0" y="70073"/>
                  <a:pt x="70172" y="0"/>
                  <a:pt x="156810" y="0"/>
                </a:cubicBezTo>
                <a:close/>
              </a:path>
            </a:pathLst>
          </a:custGeom>
          <a:gradFill>
            <a:gsLst>
              <a:gs pos="30000">
                <a:schemeClr val="bg1"/>
              </a:gs>
              <a:gs pos="100000">
                <a:schemeClr val="bg1">
                  <a:alpha val="50000"/>
                </a:schemeClr>
              </a:gs>
            </a:gsLst>
            <a:lin ang="2700000" scaled="0"/>
          </a:gradFill>
          <a:ln>
            <a:noFill/>
          </a:ln>
        </p:spPr>
        <p:txBody>
          <a:bodyPr/>
          <a:lstStyle/>
          <a:p>
            <a:endParaRPr lang="zh-CN" altLang="en-US"/>
          </a:p>
        </p:txBody>
      </p:sp>
      <p:sp>
        <p:nvSpPr>
          <p:cNvPr id="31" name="search_116308"/>
          <p:cNvSpPr>
            <a:spLocks noChangeAspect="1"/>
          </p:cNvSpPr>
          <p:nvPr/>
        </p:nvSpPr>
        <p:spPr bwMode="auto">
          <a:xfrm>
            <a:off x="9965050" y="4630867"/>
            <a:ext cx="754291" cy="576778"/>
          </a:xfrm>
          <a:custGeom>
            <a:avLst/>
            <a:gdLst>
              <a:gd name="connsiteX0" fmla="*/ 279380 w 602133"/>
              <a:gd name="connsiteY0" fmla="*/ 303917 h 460429"/>
              <a:gd name="connsiteX1" fmla="*/ 329638 w 602133"/>
              <a:gd name="connsiteY1" fmla="*/ 303917 h 460429"/>
              <a:gd name="connsiteX2" fmla="*/ 405716 w 602133"/>
              <a:gd name="connsiteY2" fmla="*/ 379871 h 460429"/>
              <a:gd name="connsiteX3" fmla="*/ 405716 w 602133"/>
              <a:gd name="connsiteY3" fmla="*/ 441555 h 460429"/>
              <a:gd name="connsiteX4" fmla="*/ 405255 w 602133"/>
              <a:gd name="connsiteY4" fmla="*/ 441555 h 460429"/>
              <a:gd name="connsiteX5" fmla="*/ 401566 w 602133"/>
              <a:gd name="connsiteY5" fmla="*/ 443857 h 460429"/>
              <a:gd name="connsiteX6" fmla="*/ 311195 w 602133"/>
              <a:gd name="connsiteY6" fmla="*/ 460429 h 460429"/>
              <a:gd name="connsiteX7" fmla="*/ 207452 w 602133"/>
              <a:gd name="connsiteY7" fmla="*/ 443857 h 460429"/>
              <a:gd name="connsiteX8" fmla="*/ 203302 w 602133"/>
              <a:gd name="connsiteY8" fmla="*/ 442476 h 460429"/>
              <a:gd name="connsiteX9" fmla="*/ 203302 w 602133"/>
              <a:gd name="connsiteY9" fmla="*/ 441555 h 460429"/>
              <a:gd name="connsiteX10" fmla="*/ 203302 w 602133"/>
              <a:gd name="connsiteY10" fmla="*/ 379871 h 460429"/>
              <a:gd name="connsiteX11" fmla="*/ 279380 w 602133"/>
              <a:gd name="connsiteY11" fmla="*/ 303917 h 460429"/>
              <a:gd name="connsiteX12" fmla="*/ 378044 w 602133"/>
              <a:gd name="connsiteY12" fmla="*/ 242690 h 460429"/>
              <a:gd name="connsiteX13" fmla="*/ 428312 w 602133"/>
              <a:gd name="connsiteY13" fmla="*/ 242690 h 460429"/>
              <a:gd name="connsiteX14" fmla="*/ 504406 w 602133"/>
              <a:gd name="connsiteY14" fmla="*/ 318644 h 460429"/>
              <a:gd name="connsiteX15" fmla="*/ 504406 w 602133"/>
              <a:gd name="connsiteY15" fmla="*/ 380329 h 460429"/>
              <a:gd name="connsiteX16" fmla="*/ 503945 w 602133"/>
              <a:gd name="connsiteY16" fmla="*/ 380329 h 460429"/>
              <a:gd name="connsiteX17" fmla="*/ 499794 w 602133"/>
              <a:gd name="connsiteY17" fmla="*/ 382630 h 460429"/>
              <a:gd name="connsiteX18" fmla="*/ 420011 w 602133"/>
              <a:gd name="connsiteY18" fmla="*/ 399202 h 460429"/>
              <a:gd name="connsiteX19" fmla="*/ 420011 w 602133"/>
              <a:gd name="connsiteY19" fmla="*/ 380329 h 460429"/>
              <a:gd name="connsiteX20" fmla="*/ 355446 w 602133"/>
              <a:gd name="connsiteY20" fmla="*/ 293787 h 460429"/>
              <a:gd name="connsiteX21" fmla="*/ 378044 w 602133"/>
              <a:gd name="connsiteY21" fmla="*/ 242690 h 460429"/>
              <a:gd name="connsiteX22" fmla="*/ 175210 w 602133"/>
              <a:gd name="connsiteY22" fmla="*/ 242690 h 460429"/>
              <a:gd name="connsiteX23" fmla="*/ 225454 w 602133"/>
              <a:gd name="connsiteY23" fmla="*/ 242690 h 460429"/>
              <a:gd name="connsiteX24" fmla="*/ 230986 w 602133"/>
              <a:gd name="connsiteY24" fmla="*/ 243150 h 460429"/>
              <a:gd name="connsiteX25" fmla="*/ 253573 w 602133"/>
              <a:gd name="connsiteY25" fmla="*/ 293792 h 460429"/>
              <a:gd name="connsiteX26" fmla="*/ 189038 w 602133"/>
              <a:gd name="connsiteY26" fmla="*/ 380343 h 460429"/>
              <a:gd name="connsiteX27" fmla="*/ 189038 w 602133"/>
              <a:gd name="connsiteY27" fmla="*/ 398758 h 460429"/>
              <a:gd name="connsiteX28" fmla="*/ 103300 w 602133"/>
              <a:gd name="connsiteY28" fmla="*/ 382645 h 460429"/>
              <a:gd name="connsiteX29" fmla="*/ 99151 w 602133"/>
              <a:gd name="connsiteY29" fmla="*/ 381264 h 460429"/>
              <a:gd name="connsiteX30" fmla="*/ 98690 w 602133"/>
              <a:gd name="connsiteY30" fmla="*/ 380343 h 460429"/>
              <a:gd name="connsiteX31" fmla="*/ 98690 w 602133"/>
              <a:gd name="connsiteY31" fmla="*/ 318652 h 460429"/>
              <a:gd name="connsiteX32" fmla="*/ 175210 w 602133"/>
              <a:gd name="connsiteY32" fmla="*/ 242690 h 460429"/>
              <a:gd name="connsiteX33" fmla="*/ 76056 w 602133"/>
              <a:gd name="connsiteY33" fmla="*/ 185090 h 460429"/>
              <a:gd name="connsiteX34" fmla="*/ 126300 w 602133"/>
              <a:gd name="connsiteY34" fmla="*/ 185090 h 460429"/>
              <a:gd name="connsiteX35" fmla="*/ 148886 w 602133"/>
              <a:gd name="connsiteY35" fmla="*/ 235732 h 460429"/>
              <a:gd name="connsiteX36" fmla="*/ 84353 w 602133"/>
              <a:gd name="connsiteY36" fmla="*/ 322283 h 460429"/>
              <a:gd name="connsiteX37" fmla="*/ 84353 w 602133"/>
              <a:gd name="connsiteY37" fmla="*/ 341158 h 460429"/>
              <a:gd name="connsiteX38" fmla="*/ 4609 w 602133"/>
              <a:gd name="connsiteY38" fmla="*/ 324584 h 460429"/>
              <a:gd name="connsiteX39" fmla="*/ 461 w 602133"/>
              <a:gd name="connsiteY39" fmla="*/ 322743 h 460429"/>
              <a:gd name="connsiteX40" fmla="*/ 0 w 602133"/>
              <a:gd name="connsiteY40" fmla="*/ 322743 h 460429"/>
              <a:gd name="connsiteX41" fmla="*/ 0 w 602133"/>
              <a:gd name="connsiteY41" fmla="*/ 261052 h 460429"/>
              <a:gd name="connsiteX42" fmla="*/ 76056 w 602133"/>
              <a:gd name="connsiteY42" fmla="*/ 185090 h 460429"/>
              <a:gd name="connsiteX43" fmla="*/ 476280 w 602133"/>
              <a:gd name="connsiteY43" fmla="*/ 183239 h 460429"/>
              <a:gd name="connsiteX44" fmla="*/ 526068 w 602133"/>
              <a:gd name="connsiteY44" fmla="*/ 183239 h 460429"/>
              <a:gd name="connsiteX45" fmla="*/ 602133 w 602133"/>
              <a:gd name="connsiteY45" fmla="*/ 259201 h 460429"/>
              <a:gd name="connsiteX46" fmla="*/ 602133 w 602133"/>
              <a:gd name="connsiteY46" fmla="*/ 320432 h 460429"/>
              <a:gd name="connsiteX47" fmla="*/ 601672 w 602133"/>
              <a:gd name="connsiteY47" fmla="*/ 320432 h 460429"/>
              <a:gd name="connsiteX48" fmla="*/ 597984 w 602133"/>
              <a:gd name="connsiteY48" fmla="*/ 322733 h 460429"/>
              <a:gd name="connsiteX49" fmla="*/ 518231 w 602133"/>
              <a:gd name="connsiteY49" fmla="*/ 339307 h 460429"/>
              <a:gd name="connsiteX50" fmla="*/ 518231 w 602133"/>
              <a:gd name="connsiteY50" fmla="*/ 320432 h 460429"/>
              <a:gd name="connsiteX51" fmla="*/ 453691 w 602133"/>
              <a:gd name="connsiteY51" fmla="*/ 233881 h 460429"/>
              <a:gd name="connsiteX52" fmla="*/ 476280 w 602133"/>
              <a:gd name="connsiteY52" fmla="*/ 183239 h 460429"/>
              <a:gd name="connsiteX53" fmla="*/ 304510 w 602133"/>
              <a:gd name="connsiteY53" fmla="*/ 181462 h 460429"/>
              <a:gd name="connsiteX54" fmla="*/ 363739 w 602133"/>
              <a:gd name="connsiteY54" fmla="*/ 240839 h 460429"/>
              <a:gd name="connsiteX55" fmla="*/ 304510 w 602133"/>
              <a:gd name="connsiteY55" fmla="*/ 300216 h 460429"/>
              <a:gd name="connsiteX56" fmla="*/ 245281 w 602133"/>
              <a:gd name="connsiteY56" fmla="*/ 240839 h 460429"/>
              <a:gd name="connsiteX57" fmla="*/ 304510 w 602133"/>
              <a:gd name="connsiteY57" fmla="*/ 181462 h 460429"/>
              <a:gd name="connsiteX58" fmla="*/ 274338 w 602133"/>
              <a:gd name="connsiteY58" fmla="*/ 133116 h 460429"/>
              <a:gd name="connsiteX59" fmla="*/ 328757 w 602133"/>
              <a:gd name="connsiteY59" fmla="*/ 133116 h 460429"/>
              <a:gd name="connsiteX60" fmla="*/ 345821 w 602133"/>
              <a:gd name="connsiteY60" fmla="*/ 134957 h 460429"/>
              <a:gd name="connsiteX61" fmla="*/ 332447 w 602133"/>
              <a:gd name="connsiteY61" fmla="*/ 172703 h 460429"/>
              <a:gd name="connsiteX62" fmla="*/ 304776 w 602133"/>
              <a:gd name="connsiteY62" fmla="*/ 166719 h 460429"/>
              <a:gd name="connsiteX63" fmla="*/ 270648 w 602133"/>
              <a:gd name="connsiteY63" fmla="*/ 175465 h 460429"/>
              <a:gd name="connsiteX64" fmla="*/ 257274 w 602133"/>
              <a:gd name="connsiteY64" fmla="*/ 134957 h 460429"/>
              <a:gd name="connsiteX65" fmla="*/ 274338 w 602133"/>
              <a:gd name="connsiteY65" fmla="*/ 133116 h 460429"/>
              <a:gd name="connsiteX66" fmla="*/ 402940 w 602133"/>
              <a:gd name="connsiteY66" fmla="*/ 120160 h 460429"/>
              <a:gd name="connsiteX67" fmla="*/ 462427 w 602133"/>
              <a:gd name="connsiteY67" fmla="*/ 179582 h 460429"/>
              <a:gd name="connsiteX68" fmla="*/ 402940 w 602133"/>
              <a:gd name="connsiteY68" fmla="*/ 238543 h 460429"/>
              <a:gd name="connsiteX69" fmla="*/ 377577 w 602133"/>
              <a:gd name="connsiteY69" fmla="*/ 233015 h 460429"/>
              <a:gd name="connsiteX70" fmla="*/ 343452 w 602133"/>
              <a:gd name="connsiteY70" fmla="*/ 178661 h 460429"/>
              <a:gd name="connsiteX71" fmla="*/ 402940 w 602133"/>
              <a:gd name="connsiteY71" fmla="*/ 120160 h 460429"/>
              <a:gd name="connsiteX72" fmla="*/ 200081 w 602133"/>
              <a:gd name="connsiteY72" fmla="*/ 120160 h 460429"/>
              <a:gd name="connsiteX73" fmla="*/ 259569 w 602133"/>
              <a:gd name="connsiteY73" fmla="*/ 179582 h 460429"/>
              <a:gd name="connsiteX74" fmla="*/ 259569 w 602133"/>
              <a:gd name="connsiteY74" fmla="*/ 182806 h 460429"/>
              <a:gd name="connsiteX75" fmla="*/ 231900 w 602133"/>
              <a:gd name="connsiteY75" fmla="*/ 229791 h 460429"/>
              <a:gd name="connsiteX76" fmla="*/ 200081 w 602133"/>
              <a:gd name="connsiteY76" fmla="*/ 238543 h 460429"/>
              <a:gd name="connsiteX77" fmla="*/ 140594 w 602133"/>
              <a:gd name="connsiteY77" fmla="*/ 179582 h 460429"/>
              <a:gd name="connsiteX78" fmla="*/ 200081 w 602133"/>
              <a:gd name="connsiteY78" fmla="*/ 120160 h 460429"/>
              <a:gd name="connsiteX79" fmla="*/ 101428 w 602133"/>
              <a:gd name="connsiteY79" fmla="*/ 62190 h 460429"/>
              <a:gd name="connsiteX80" fmla="*/ 160879 w 602133"/>
              <a:gd name="connsiteY80" fmla="*/ 120646 h 460429"/>
              <a:gd name="connsiteX81" fmla="*/ 126315 w 602133"/>
              <a:gd name="connsiteY81" fmla="*/ 175421 h 460429"/>
              <a:gd name="connsiteX82" fmla="*/ 101428 w 602133"/>
              <a:gd name="connsiteY82" fmla="*/ 180944 h 460429"/>
              <a:gd name="connsiteX83" fmla="*/ 41978 w 602133"/>
              <a:gd name="connsiteY83" fmla="*/ 121567 h 460429"/>
              <a:gd name="connsiteX84" fmla="*/ 101428 w 602133"/>
              <a:gd name="connsiteY84" fmla="*/ 62190 h 460429"/>
              <a:gd name="connsiteX85" fmla="*/ 500695 w 602133"/>
              <a:gd name="connsiteY85" fmla="*/ 60339 h 460429"/>
              <a:gd name="connsiteX86" fmla="*/ 560154 w 602133"/>
              <a:gd name="connsiteY86" fmla="*/ 119716 h 460429"/>
              <a:gd name="connsiteX87" fmla="*/ 500695 w 602133"/>
              <a:gd name="connsiteY87" fmla="*/ 179093 h 460429"/>
              <a:gd name="connsiteX88" fmla="*/ 475805 w 602133"/>
              <a:gd name="connsiteY88" fmla="*/ 173570 h 460429"/>
              <a:gd name="connsiteX89" fmla="*/ 441697 w 602133"/>
              <a:gd name="connsiteY89" fmla="*/ 118795 h 460429"/>
              <a:gd name="connsiteX90" fmla="*/ 500695 w 602133"/>
              <a:gd name="connsiteY90" fmla="*/ 60339 h 460429"/>
              <a:gd name="connsiteX91" fmla="*/ 413085 w 602133"/>
              <a:gd name="connsiteY91" fmla="*/ 16140 h 460429"/>
              <a:gd name="connsiteX92" fmla="*/ 468869 w 602133"/>
              <a:gd name="connsiteY92" fmla="*/ 55274 h 460429"/>
              <a:gd name="connsiteX93" fmla="*/ 429221 w 602133"/>
              <a:gd name="connsiteY93" fmla="*/ 112824 h 460429"/>
              <a:gd name="connsiteX94" fmla="*/ 402020 w 602133"/>
              <a:gd name="connsiteY94" fmla="*/ 107760 h 460429"/>
              <a:gd name="connsiteX95" fmla="*/ 370670 w 602133"/>
              <a:gd name="connsiteY95" fmla="*/ 115126 h 460429"/>
              <a:gd name="connsiteX96" fmla="*/ 363294 w 602133"/>
              <a:gd name="connsiteY96" fmla="*/ 105918 h 460429"/>
              <a:gd name="connsiteX97" fmla="*/ 376664 w 602133"/>
              <a:gd name="connsiteY97" fmla="*/ 63561 h 460429"/>
              <a:gd name="connsiteX98" fmla="*/ 370670 w 602133"/>
              <a:gd name="connsiteY98" fmla="*/ 34556 h 460429"/>
              <a:gd name="connsiteX99" fmla="*/ 413085 w 602133"/>
              <a:gd name="connsiteY99" fmla="*/ 16140 h 460429"/>
              <a:gd name="connsiteX100" fmla="*/ 192697 w 602133"/>
              <a:gd name="connsiteY100" fmla="*/ 16140 h 460429"/>
              <a:gd name="connsiteX101" fmla="*/ 231875 w 602133"/>
              <a:gd name="connsiteY101" fmla="*/ 31337 h 460429"/>
              <a:gd name="connsiteX102" fmla="*/ 224501 w 602133"/>
              <a:gd name="connsiteY102" fmla="*/ 63573 h 460429"/>
              <a:gd name="connsiteX103" fmla="*/ 240172 w 602133"/>
              <a:gd name="connsiteY103" fmla="*/ 109165 h 460429"/>
              <a:gd name="connsiteX104" fmla="*/ 233719 w 602133"/>
              <a:gd name="connsiteY104" fmla="*/ 116533 h 460429"/>
              <a:gd name="connsiteX105" fmla="*/ 199150 w 602133"/>
              <a:gd name="connsiteY105" fmla="*/ 107783 h 460429"/>
              <a:gd name="connsiteX106" fmla="*/ 171034 w 602133"/>
              <a:gd name="connsiteY106" fmla="*/ 114230 h 460429"/>
              <a:gd name="connsiteX107" fmla="*/ 136004 w 602133"/>
              <a:gd name="connsiteY107" fmla="*/ 59429 h 460429"/>
              <a:gd name="connsiteX108" fmla="*/ 192697 w 602133"/>
              <a:gd name="connsiteY108" fmla="*/ 16140 h 460429"/>
              <a:gd name="connsiteX109" fmla="*/ 301511 w 602133"/>
              <a:gd name="connsiteY109" fmla="*/ 0 h 460429"/>
              <a:gd name="connsiteX110" fmla="*/ 366033 w 602133"/>
              <a:gd name="connsiteY110" fmla="*/ 64485 h 460429"/>
              <a:gd name="connsiteX111" fmla="*/ 301511 w 602133"/>
              <a:gd name="connsiteY111" fmla="*/ 128970 h 460429"/>
              <a:gd name="connsiteX112" fmla="*/ 236989 w 602133"/>
              <a:gd name="connsiteY112" fmla="*/ 64485 h 460429"/>
              <a:gd name="connsiteX113" fmla="*/ 301511 w 602133"/>
              <a:gd name="connsiteY113" fmla="*/ 0 h 460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602133" h="460429">
                <a:moveTo>
                  <a:pt x="279380" y="303917"/>
                </a:moveTo>
                <a:lnTo>
                  <a:pt x="329638" y="303917"/>
                </a:lnTo>
                <a:cubicBezTo>
                  <a:pt x="371596" y="303917"/>
                  <a:pt x="405716" y="337981"/>
                  <a:pt x="405716" y="379871"/>
                </a:cubicBezTo>
                <a:lnTo>
                  <a:pt x="405716" y="441555"/>
                </a:lnTo>
                <a:lnTo>
                  <a:pt x="405255" y="441555"/>
                </a:lnTo>
                <a:lnTo>
                  <a:pt x="401566" y="443857"/>
                </a:lnTo>
                <a:cubicBezTo>
                  <a:pt x="399261" y="444778"/>
                  <a:pt x="366985" y="460429"/>
                  <a:pt x="311195" y="460429"/>
                </a:cubicBezTo>
                <a:cubicBezTo>
                  <a:pt x="282608" y="460429"/>
                  <a:pt x="247566" y="456286"/>
                  <a:pt x="207452" y="443857"/>
                </a:cubicBezTo>
                <a:lnTo>
                  <a:pt x="203302" y="442476"/>
                </a:lnTo>
                <a:lnTo>
                  <a:pt x="203302" y="441555"/>
                </a:lnTo>
                <a:lnTo>
                  <a:pt x="203302" y="379871"/>
                </a:lnTo>
                <a:cubicBezTo>
                  <a:pt x="203302" y="337981"/>
                  <a:pt x="237422" y="303917"/>
                  <a:pt x="279380" y="303917"/>
                </a:cubicBezTo>
                <a:close/>
                <a:moveTo>
                  <a:pt x="378044" y="242690"/>
                </a:moveTo>
                <a:lnTo>
                  <a:pt x="428312" y="242690"/>
                </a:lnTo>
                <a:cubicBezTo>
                  <a:pt x="470279" y="242690"/>
                  <a:pt x="504406" y="276754"/>
                  <a:pt x="504406" y="318644"/>
                </a:cubicBezTo>
                <a:lnTo>
                  <a:pt x="504406" y="380329"/>
                </a:lnTo>
                <a:lnTo>
                  <a:pt x="503945" y="380329"/>
                </a:lnTo>
                <a:lnTo>
                  <a:pt x="499794" y="382630"/>
                </a:lnTo>
                <a:cubicBezTo>
                  <a:pt x="497950" y="383551"/>
                  <a:pt x="469357" y="397361"/>
                  <a:pt x="420011" y="399202"/>
                </a:cubicBezTo>
                <a:lnTo>
                  <a:pt x="420011" y="380329"/>
                </a:lnTo>
                <a:cubicBezTo>
                  <a:pt x="420011" y="339359"/>
                  <a:pt x="392801" y="304834"/>
                  <a:pt x="355446" y="293787"/>
                </a:cubicBezTo>
                <a:cubicBezTo>
                  <a:pt x="368820" y="280897"/>
                  <a:pt x="377583" y="262944"/>
                  <a:pt x="378044" y="242690"/>
                </a:cubicBezTo>
                <a:close/>
                <a:moveTo>
                  <a:pt x="175210" y="242690"/>
                </a:moveTo>
                <a:lnTo>
                  <a:pt x="225454" y="242690"/>
                </a:lnTo>
                <a:cubicBezTo>
                  <a:pt x="227298" y="242690"/>
                  <a:pt x="229142" y="243150"/>
                  <a:pt x="230986" y="243150"/>
                </a:cubicBezTo>
                <a:cubicBezTo>
                  <a:pt x="231447" y="262947"/>
                  <a:pt x="240205" y="280901"/>
                  <a:pt x="253573" y="293792"/>
                </a:cubicBezTo>
                <a:cubicBezTo>
                  <a:pt x="216235" y="304841"/>
                  <a:pt x="189038" y="339369"/>
                  <a:pt x="189038" y="380343"/>
                </a:cubicBezTo>
                <a:lnTo>
                  <a:pt x="189038" y="398758"/>
                </a:lnTo>
                <a:cubicBezTo>
                  <a:pt x="164146" y="397377"/>
                  <a:pt x="135567" y="392773"/>
                  <a:pt x="103300" y="382645"/>
                </a:cubicBezTo>
                <a:lnTo>
                  <a:pt x="99151" y="381264"/>
                </a:lnTo>
                <a:lnTo>
                  <a:pt x="98690" y="380343"/>
                </a:lnTo>
                <a:lnTo>
                  <a:pt x="98690" y="318652"/>
                </a:lnTo>
                <a:cubicBezTo>
                  <a:pt x="98690" y="276758"/>
                  <a:pt x="133262" y="242690"/>
                  <a:pt x="175210" y="242690"/>
                </a:cubicBezTo>
                <a:close/>
                <a:moveTo>
                  <a:pt x="76056" y="185090"/>
                </a:moveTo>
                <a:lnTo>
                  <a:pt x="126300" y="185090"/>
                </a:lnTo>
                <a:cubicBezTo>
                  <a:pt x="126760" y="204886"/>
                  <a:pt x="135058" y="222841"/>
                  <a:pt x="148886" y="235732"/>
                </a:cubicBezTo>
                <a:cubicBezTo>
                  <a:pt x="111549" y="246781"/>
                  <a:pt x="84353" y="281309"/>
                  <a:pt x="84353" y="322283"/>
                </a:cubicBezTo>
                <a:lnTo>
                  <a:pt x="84353" y="341158"/>
                </a:lnTo>
                <a:cubicBezTo>
                  <a:pt x="34571" y="339316"/>
                  <a:pt x="6453" y="325505"/>
                  <a:pt x="4609" y="324584"/>
                </a:cubicBezTo>
                <a:lnTo>
                  <a:pt x="461" y="322743"/>
                </a:lnTo>
                <a:lnTo>
                  <a:pt x="0" y="322743"/>
                </a:lnTo>
                <a:lnTo>
                  <a:pt x="0" y="261052"/>
                </a:lnTo>
                <a:cubicBezTo>
                  <a:pt x="0" y="219158"/>
                  <a:pt x="34110" y="185090"/>
                  <a:pt x="76056" y="185090"/>
                </a:cubicBezTo>
                <a:close/>
                <a:moveTo>
                  <a:pt x="476280" y="183239"/>
                </a:moveTo>
                <a:lnTo>
                  <a:pt x="526068" y="183239"/>
                </a:lnTo>
                <a:cubicBezTo>
                  <a:pt x="568019" y="183239"/>
                  <a:pt x="602133" y="217307"/>
                  <a:pt x="602133" y="259201"/>
                </a:cubicBezTo>
                <a:lnTo>
                  <a:pt x="602133" y="320432"/>
                </a:lnTo>
                <a:lnTo>
                  <a:pt x="601672" y="320432"/>
                </a:lnTo>
                <a:lnTo>
                  <a:pt x="597984" y="322733"/>
                </a:lnTo>
                <a:cubicBezTo>
                  <a:pt x="596140" y="323654"/>
                  <a:pt x="567558" y="337465"/>
                  <a:pt x="518231" y="339307"/>
                </a:cubicBezTo>
                <a:lnTo>
                  <a:pt x="518231" y="320432"/>
                </a:lnTo>
                <a:cubicBezTo>
                  <a:pt x="518231" y="279458"/>
                  <a:pt x="490571" y="244930"/>
                  <a:pt x="453691" y="233881"/>
                </a:cubicBezTo>
                <a:cubicBezTo>
                  <a:pt x="467060" y="220990"/>
                  <a:pt x="475358" y="203035"/>
                  <a:pt x="476280" y="183239"/>
                </a:cubicBezTo>
                <a:close/>
                <a:moveTo>
                  <a:pt x="304510" y="181462"/>
                </a:moveTo>
                <a:cubicBezTo>
                  <a:pt x="337221" y="181462"/>
                  <a:pt x="363739" y="208046"/>
                  <a:pt x="363739" y="240839"/>
                </a:cubicBezTo>
                <a:cubicBezTo>
                  <a:pt x="363739" y="273632"/>
                  <a:pt x="337221" y="300216"/>
                  <a:pt x="304510" y="300216"/>
                </a:cubicBezTo>
                <a:cubicBezTo>
                  <a:pt x="271799" y="300216"/>
                  <a:pt x="245281" y="273632"/>
                  <a:pt x="245281" y="240839"/>
                </a:cubicBezTo>
                <a:cubicBezTo>
                  <a:pt x="245281" y="208046"/>
                  <a:pt x="271799" y="181462"/>
                  <a:pt x="304510" y="181462"/>
                </a:cubicBezTo>
                <a:close/>
                <a:moveTo>
                  <a:pt x="274338" y="133116"/>
                </a:moveTo>
                <a:lnTo>
                  <a:pt x="328757" y="133116"/>
                </a:lnTo>
                <a:cubicBezTo>
                  <a:pt x="334753" y="133116"/>
                  <a:pt x="340287" y="134037"/>
                  <a:pt x="345821" y="134957"/>
                </a:cubicBezTo>
                <a:cubicBezTo>
                  <a:pt x="337981" y="145545"/>
                  <a:pt x="333369" y="158894"/>
                  <a:pt x="332447" y="172703"/>
                </a:cubicBezTo>
                <a:cubicBezTo>
                  <a:pt x="324145" y="169021"/>
                  <a:pt x="314461" y="166719"/>
                  <a:pt x="304776" y="166719"/>
                </a:cubicBezTo>
                <a:cubicBezTo>
                  <a:pt x="292324" y="166719"/>
                  <a:pt x="280794" y="169941"/>
                  <a:pt x="270648" y="175465"/>
                </a:cubicBezTo>
                <a:cubicBezTo>
                  <a:pt x="270648" y="160275"/>
                  <a:pt x="265575" y="146465"/>
                  <a:pt x="257274" y="134957"/>
                </a:cubicBezTo>
                <a:cubicBezTo>
                  <a:pt x="262808" y="134037"/>
                  <a:pt x="268342" y="133116"/>
                  <a:pt x="274338" y="133116"/>
                </a:cubicBezTo>
                <a:close/>
                <a:moveTo>
                  <a:pt x="402940" y="120160"/>
                </a:moveTo>
                <a:cubicBezTo>
                  <a:pt x="435681" y="120160"/>
                  <a:pt x="462427" y="146416"/>
                  <a:pt x="462427" y="179582"/>
                </a:cubicBezTo>
                <a:cubicBezTo>
                  <a:pt x="462427" y="212287"/>
                  <a:pt x="435681" y="238543"/>
                  <a:pt x="402940" y="238543"/>
                </a:cubicBezTo>
                <a:cubicBezTo>
                  <a:pt x="393717" y="238543"/>
                  <a:pt x="385416" y="236700"/>
                  <a:pt x="377577" y="233015"/>
                </a:cubicBezTo>
                <a:cubicBezTo>
                  <a:pt x="375271" y="209984"/>
                  <a:pt x="362359" y="190176"/>
                  <a:pt x="343452" y="178661"/>
                </a:cubicBezTo>
                <a:cubicBezTo>
                  <a:pt x="343913" y="145956"/>
                  <a:pt x="370198" y="120160"/>
                  <a:pt x="402940" y="120160"/>
                </a:cubicBezTo>
                <a:close/>
                <a:moveTo>
                  <a:pt x="200081" y="120160"/>
                </a:moveTo>
                <a:cubicBezTo>
                  <a:pt x="232823" y="120160"/>
                  <a:pt x="259569" y="146416"/>
                  <a:pt x="259569" y="179582"/>
                </a:cubicBezTo>
                <a:cubicBezTo>
                  <a:pt x="259569" y="180503"/>
                  <a:pt x="259569" y="181424"/>
                  <a:pt x="259569" y="182806"/>
                </a:cubicBezTo>
                <a:cubicBezTo>
                  <a:pt x="244812" y="193861"/>
                  <a:pt x="234667" y="210444"/>
                  <a:pt x="231900" y="229791"/>
                </a:cubicBezTo>
                <a:cubicBezTo>
                  <a:pt x="222677" y="235319"/>
                  <a:pt x="212071" y="238543"/>
                  <a:pt x="200081" y="238543"/>
                </a:cubicBezTo>
                <a:cubicBezTo>
                  <a:pt x="167340" y="238543"/>
                  <a:pt x="140594" y="212287"/>
                  <a:pt x="140594" y="179582"/>
                </a:cubicBezTo>
                <a:cubicBezTo>
                  <a:pt x="140594" y="146416"/>
                  <a:pt x="167340" y="120160"/>
                  <a:pt x="200081" y="120160"/>
                </a:cubicBezTo>
                <a:close/>
                <a:moveTo>
                  <a:pt x="101428" y="62190"/>
                </a:moveTo>
                <a:cubicBezTo>
                  <a:pt x="133688" y="62190"/>
                  <a:pt x="160418" y="88426"/>
                  <a:pt x="160879" y="120646"/>
                </a:cubicBezTo>
                <a:cubicBezTo>
                  <a:pt x="141984" y="132154"/>
                  <a:pt x="128619" y="152406"/>
                  <a:pt x="126315" y="175421"/>
                </a:cubicBezTo>
                <a:cubicBezTo>
                  <a:pt x="118941" y="178643"/>
                  <a:pt x="110185" y="180944"/>
                  <a:pt x="101428" y="180944"/>
                </a:cubicBezTo>
                <a:cubicBezTo>
                  <a:pt x="68708" y="180944"/>
                  <a:pt x="41978" y="154247"/>
                  <a:pt x="41978" y="121567"/>
                </a:cubicBezTo>
                <a:cubicBezTo>
                  <a:pt x="41978" y="88887"/>
                  <a:pt x="68708" y="62190"/>
                  <a:pt x="101428" y="62190"/>
                </a:cubicBezTo>
                <a:close/>
                <a:moveTo>
                  <a:pt x="500695" y="60339"/>
                </a:moveTo>
                <a:cubicBezTo>
                  <a:pt x="533882" y="60339"/>
                  <a:pt x="560154" y="87036"/>
                  <a:pt x="560154" y="119716"/>
                </a:cubicBezTo>
                <a:cubicBezTo>
                  <a:pt x="560154" y="152396"/>
                  <a:pt x="533882" y="179093"/>
                  <a:pt x="500695" y="179093"/>
                </a:cubicBezTo>
                <a:cubicBezTo>
                  <a:pt x="491938" y="179093"/>
                  <a:pt x="483180" y="176792"/>
                  <a:pt x="475805" y="173570"/>
                </a:cubicBezTo>
                <a:cubicBezTo>
                  <a:pt x="473501" y="150095"/>
                  <a:pt x="460134" y="130303"/>
                  <a:pt x="441697" y="118795"/>
                </a:cubicBezTo>
                <a:cubicBezTo>
                  <a:pt x="442158" y="86575"/>
                  <a:pt x="468431" y="60339"/>
                  <a:pt x="500695" y="60339"/>
                </a:cubicBezTo>
                <a:close/>
                <a:moveTo>
                  <a:pt x="413085" y="16140"/>
                </a:moveTo>
                <a:cubicBezTo>
                  <a:pt x="438441" y="16140"/>
                  <a:pt x="460571" y="31794"/>
                  <a:pt x="468869" y="55274"/>
                </a:cubicBezTo>
                <a:cubicBezTo>
                  <a:pt x="446279" y="66324"/>
                  <a:pt x="431526" y="87962"/>
                  <a:pt x="429221" y="112824"/>
                </a:cubicBezTo>
                <a:cubicBezTo>
                  <a:pt x="422766" y="110522"/>
                  <a:pt x="412624" y="107760"/>
                  <a:pt x="402020" y="107760"/>
                </a:cubicBezTo>
                <a:cubicBezTo>
                  <a:pt x="390956" y="107760"/>
                  <a:pt x="380352" y="110062"/>
                  <a:pt x="370670" y="115126"/>
                </a:cubicBezTo>
                <a:cubicBezTo>
                  <a:pt x="367904" y="112364"/>
                  <a:pt x="365599" y="109141"/>
                  <a:pt x="363294" y="105918"/>
                </a:cubicBezTo>
                <a:cubicBezTo>
                  <a:pt x="372054" y="93487"/>
                  <a:pt x="376664" y="78754"/>
                  <a:pt x="376664" y="63561"/>
                </a:cubicBezTo>
                <a:cubicBezTo>
                  <a:pt x="376664" y="53432"/>
                  <a:pt x="374359" y="43764"/>
                  <a:pt x="370670" y="34556"/>
                </a:cubicBezTo>
                <a:cubicBezTo>
                  <a:pt x="381735" y="22586"/>
                  <a:pt x="396949" y="16140"/>
                  <a:pt x="413085" y="16140"/>
                </a:cubicBezTo>
                <a:close/>
                <a:moveTo>
                  <a:pt x="192697" y="16140"/>
                </a:moveTo>
                <a:cubicBezTo>
                  <a:pt x="207447" y="16140"/>
                  <a:pt x="221274" y="21206"/>
                  <a:pt x="231875" y="31337"/>
                </a:cubicBezTo>
                <a:cubicBezTo>
                  <a:pt x="227266" y="41008"/>
                  <a:pt x="224501" y="52060"/>
                  <a:pt x="224501" y="63573"/>
                </a:cubicBezTo>
                <a:cubicBezTo>
                  <a:pt x="224501" y="80152"/>
                  <a:pt x="230032" y="96270"/>
                  <a:pt x="240172" y="109165"/>
                </a:cubicBezTo>
                <a:cubicBezTo>
                  <a:pt x="238328" y="111928"/>
                  <a:pt x="236024" y="114230"/>
                  <a:pt x="233719" y="116533"/>
                </a:cubicBezTo>
                <a:cubicBezTo>
                  <a:pt x="223118" y="111007"/>
                  <a:pt x="211134" y="107783"/>
                  <a:pt x="199150" y="107783"/>
                </a:cubicBezTo>
                <a:cubicBezTo>
                  <a:pt x="189010" y="107783"/>
                  <a:pt x="177948" y="111467"/>
                  <a:pt x="171034" y="114230"/>
                </a:cubicBezTo>
                <a:cubicBezTo>
                  <a:pt x="168729" y="91204"/>
                  <a:pt x="155824" y="70942"/>
                  <a:pt x="136004" y="59429"/>
                </a:cubicBezTo>
                <a:cubicBezTo>
                  <a:pt x="142457" y="34100"/>
                  <a:pt x="165964" y="16140"/>
                  <a:pt x="192697" y="16140"/>
                </a:cubicBezTo>
                <a:close/>
                <a:moveTo>
                  <a:pt x="301511" y="0"/>
                </a:moveTo>
                <a:cubicBezTo>
                  <a:pt x="337146" y="0"/>
                  <a:pt x="366033" y="28871"/>
                  <a:pt x="366033" y="64485"/>
                </a:cubicBezTo>
                <a:cubicBezTo>
                  <a:pt x="366033" y="100099"/>
                  <a:pt x="337146" y="128970"/>
                  <a:pt x="301511" y="128970"/>
                </a:cubicBezTo>
                <a:cubicBezTo>
                  <a:pt x="265876" y="128970"/>
                  <a:pt x="236989" y="100099"/>
                  <a:pt x="236989" y="64485"/>
                </a:cubicBezTo>
                <a:cubicBezTo>
                  <a:pt x="236989" y="28871"/>
                  <a:pt x="265876" y="0"/>
                  <a:pt x="301511" y="0"/>
                </a:cubicBezTo>
                <a:close/>
              </a:path>
            </a:pathLst>
          </a:custGeom>
          <a:gradFill>
            <a:gsLst>
              <a:gs pos="30000">
                <a:schemeClr val="bg1"/>
              </a:gs>
              <a:gs pos="100000">
                <a:schemeClr val="bg1">
                  <a:alpha val="50000"/>
                </a:schemeClr>
              </a:gs>
            </a:gsLst>
            <a:lin ang="2700000" scaled="0"/>
          </a:gra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2" name="smartphone_155753"/>
          <p:cNvSpPr>
            <a:spLocks noChangeAspect="1"/>
          </p:cNvSpPr>
          <p:nvPr/>
        </p:nvSpPr>
        <p:spPr bwMode="auto">
          <a:xfrm>
            <a:off x="841827" y="1849191"/>
            <a:ext cx="292350" cy="303474"/>
          </a:xfrm>
          <a:custGeom>
            <a:avLst/>
            <a:gdLst>
              <a:gd name="connsiteX0" fmla="*/ 75651 w 584211"/>
              <a:gd name="connsiteY0" fmla="*/ 264077 h 606439"/>
              <a:gd name="connsiteX1" fmla="*/ 94628 w 584211"/>
              <a:gd name="connsiteY1" fmla="*/ 280685 h 606439"/>
              <a:gd name="connsiteX2" fmla="*/ 73707 w 584211"/>
              <a:gd name="connsiteY2" fmla="*/ 299621 h 606439"/>
              <a:gd name="connsiteX3" fmla="*/ 65696 w 584211"/>
              <a:gd name="connsiteY3" fmla="*/ 298923 h 606439"/>
              <a:gd name="connsiteX4" fmla="*/ 65696 w 584211"/>
              <a:gd name="connsiteY4" fmla="*/ 265241 h 606439"/>
              <a:gd name="connsiteX5" fmla="*/ 75651 w 584211"/>
              <a:gd name="connsiteY5" fmla="*/ 264077 h 606439"/>
              <a:gd name="connsiteX6" fmla="*/ 171759 w 584211"/>
              <a:gd name="connsiteY6" fmla="*/ 262383 h 606439"/>
              <a:gd name="connsiteX7" fmla="*/ 192503 w 584211"/>
              <a:gd name="connsiteY7" fmla="*/ 279767 h 606439"/>
              <a:gd name="connsiteX8" fmla="*/ 169739 w 584211"/>
              <a:gd name="connsiteY8" fmla="*/ 299479 h 606439"/>
              <a:gd name="connsiteX9" fmla="*/ 160960 w 584211"/>
              <a:gd name="connsiteY9" fmla="*/ 298781 h 606439"/>
              <a:gd name="connsiteX10" fmla="*/ 160960 w 584211"/>
              <a:gd name="connsiteY10" fmla="*/ 263625 h 606439"/>
              <a:gd name="connsiteX11" fmla="*/ 171759 w 584211"/>
              <a:gd name="connsiteY11" fmla="*/ 262383 h 606439"/>
              <a:gd name="connsiteX12" fmla="*/ 74329 w 584211"/>
              <a:gd name="connsiteY12" fmla="*/ 244532 h 606439"/>
              <a:gd name="connsiteX13" fmla="*/ 42218 w 584211"/>
              <a:gd name="connsiteY13" fmla="*/ 247715 h 606439"/>
              <a:gd name="connsiteX14" fmla="*/ 42218 w 584211"/>
              <a:gd name="connsiteY14" fmla="*/ 359190 h 606439"/>
              <a:gd name="connsiteX15" fmla="*/ 65698 w 584211"/>
              <a:gd name="connsiteY15" fmla="*/ 359811 h 606439"/>
              <a:gd name="connsiteX16" fmla="*/ 65698 w 584211"/>
              <a:gd name="connsiteY16" fmla="*/ 318978 h 606439"/>
              <a:gd name="connsiteX17" fmla="*/ 73862 w 584211"/>
              <a:gd name="connsiteY17" fmla="*/ 319522 h 606439"/>
              <a:gd name="connsiteX18" fmla="*/ 109083 w 584211"/>
              <a:gd name="connsiteY18" fmla="*/ 307489 h 606439"/>
              <a:gd name="connsiteX19" fmla="*/ 119268 w 584211"/>
              <a:gd name="connsiteY19" fmla="*/ 279776 h 606439"/>
              <a:gd name="connsiteX20" fmla="*/ 107450 w 584211"/>
              <a:gd name="connsiteY20" fmla="*/ 252993 h 606439"/>
              <a:gd name="connsiteX21" fmla="*/ 74329 w 584211"/>
              <a:gd name="connsiteY21" fmla="*/ 244532 h 606439"/>
              <a:gd name="connsiteX22" fmla="*/ 170427 w 584211"/>
              <a:gd name="connsiteY22" fmla="*/ 241970 h 606439"/>
              <a:gd name="connsiteX23" fmla="*/ 135440 w 584211"/>
              <a:gd name="connsiteY23" fmla="*/ 245386 h 606439"/>
              <a:gd name="connsiteX24" fmla="*/ 135440 w 584211"/>
              <a:gd name="connsiteY24" fmla="*/ 361519 h 606439"/>
              <a:gd name="connsiteX25" fmla="*/ 160942 w 584211"/>
              <a:gd name="connsiteY25" fmla="*/ 362218 h 606439"/>
              <a:gd name="connsiteX26" fmla="*/ 160942 w 584211"/>
              <a:gd name="connsiteY26" fmla="*/ 319599 h 606439"/>
              <a:gd name="connsiteX27" fmla="*/ 169883 w 584211"/>
              <a:gd name="connsiteY27" fmla="*/ 320220 h 606439"/>
              <a:gd name="connsiteX28" fmla="*/ 208214 w 584211"/>
              <a:gd name="connsiteY28" fmla="*/ 307722 h 606439"/>
              <a:gd name="connsiteX29" fmla="*/ 219332 w 584211"/>
              <a:gd name="connsiteY29" fmla="*/ 278766 h 606439"/>
              <a:gd name="connsiteX30" fmla="*/ 206425 w 584211"/>
              <a:gd name="connsiteY30" fmla="*/ 250742 h 606439"/>
              <a:gd name="connsiteX31" fmla="*/ 170427 w 584211"/>
              <a:gd name="connsiteY31" fmla="*/ 241970 h 606439"/>
              <a:gd name="connsiteX32" fmla="*/ 325227 w 584211"/>
              <a:gd name="connsiteY32" fmla="*/ 238865 h 606439"/>
              <a:gd name="connsiteX33" fmla="*/ 227651 w 584211"/>
              <a:gd name="connsiteY33" fmla="*/ 241427 h 606439"/>
              <a:gd name="connsiteX34" fmla="*/ 227651 w 584211"/>
              <a:gd name="connsiteY34" fmla="*/ 264638 h 606439"/>
              <a:gd name="connsiteX35" fmla="*/ 260850 w 584211"/>
              <a:gd name="connsiteY35" fmla="*/ 264094 h 606439"/>
              <a:gd name="connsiteX36" fmla="*/ 260850 w 584211"/>
              <a:gd name="connsiteY36" fmla="*/ 364779 h 606439"/>
              <a:gd name="connsiteX37" fmla="*/ 289695 w 584211"/>
              <a:gd name="connsiteY37" fmla="*/ 365478 h 606439"/>
              <a:gd name="connsiteX38" fmla="*/ 289695 w 584211"/>
              <a:gd name="connsiteY38" fmla="*/ 263629 h 606439"/>
              <a:gd name="connsiteX39" fmla="*/ 325227 w 584211"/>
              <a:gd name="connsiteY39" fmla="*/ 263085 h 606439"/>
              <a:gd name="connsiteX40" fmla="*/ 522926 w 584211"/>
              <a:gd name="connsiteY40" fmla="*/ 227644 h 606439"/>
              <a:gd name="connsiteX41" fmla="*/ 550693 w 584211"/>
              <a:gd name="connsiteY41" fmla="*/ 292917 h 606439"/>
              <a:gd name="connsiteX42" fmla="*/ 459381 w 584211"/>
              <a:gd name="connsiteY42" fmla="*/ 292917 h 606439"/>
              <a:gd name="connsiteX43" fmla="*/ 459381 w 584211"/>
              <a:gd name="connsiteY43" fmla="*/ 292839 h 606439"/>
              <a:gd name="connsiteX44" fmla="*/ 458393 w 584211"/>
              <a:gd name="connsiteY44" fmla="*/ 185757 h 606439"/>
              <a:gd name="connsiteX45" fmla="*/ 522890 w 584211"/>
              <a:gd name="connsiteY45" fmla="*/ 212387 h 606439"/>
              <a:gd name="connsiteX46" fmla="*/ 458471 w 584211"/>
              <a:gd name="connsiteY46" fmla="*/ 276828 h 606439"/>
              <a:gd name="connsiteX47" fmla="*/ 458393 w 584211"/>
              <a:gd name="connsiteY47" fmla="*/ 276828 h 606439"/>
              <a:gd name="connsiteX48" fmla="*/ 361303 w 584211"/>
              <a:gd name="connsiteY48" fmla="*/ 72971 h 606439"/>
              <a:gd name="connsiteX49" fmla="*/ 358892 w 584211"/>
              <a:gd name="connsiteY49" fmla="*/ 73204 h 606439"/>
              <a:gd name="connsiteX50" fmla="*/ 358892 w 584211"/>
              <a:gd name="connsiteY50" fmla="*/ 284045 h 606439"/>
              <a:gd name="connsiteX51" fmla="*/ 447061 w 584211"/>
              <a:gd name="connsiteY51" fmla="*/ 216120 h 606439"/>
              <a:gd name="connsiteX52" fmla="*/ 447061 w 584211"/>
              <a:gd name="connsiteY52" fmla="*/ 307179 h 606439"/>
              <a:gd name="connsiteX53" fmla="*/ 538261 w 584211"/>
              <a:gd name="connsiteY53" fmla="*/ 307179 h 606439"/>
              <a:gd name="connsiteX54" fmla="*/ 447061 w 584211"/>
              <a:gd name="connsiteY54" fmla="*/ 398315 h 606439"/>
              <a:gd name="connsiteX55" fmla="*/ 358892 w 584211"/>
              <a:gd name="connsiteY55" fmla="*/ 330390 h 606439"/>
              <a:gd name="connsiteX56" fmla="*/ 358892 w 584211"/>
              <a:gd name="connsiteY56" fmla="*/ 531682 h 606439"/>
              <a:gd name="connsiteX57" fmla="*/ 361303 w 584211"/>
              <a:gd name="connsiteY57" fmla="*/ 531993 h 606439"/>
              <a:gd name="connsiteX58" fmla="*/ 545258 w 584211"/>
              <a:gd name="connsiteY58" fmla="*/ 531993 h 606439"/>
              <a:gd name="connsiteX59" fmla="*/ 561975 w 584211"/>
              <a:gd name="connsiteY59" fmla="*/ 515302 h 606439"/>
              <a:gd name="connsiteX60" fmla="*/ 561975 w 584211"/>
              <a:gd name="connsiteY60" fmla="*/ 89662 h 606439"/>
              <a:gd name="connsiteX61" fmla="*/ 545258 w 584211"/>
              <a:gd name="connsiteY61" fmla="*/ 72971 h 606439"/>
              <a:gd name="connsiteX62" fmla="*/ 358892 w 584211"/>
              <a:gd name="connsiteY62" fmla="*/ 0 h 606439"/>
              <a:gd name="connsiteX63" fmla="*/ 358892 w 584211"/>
              <a:gd name="connsiteY63" fmla="*/ 50769 h 606439"/>
              <a:gd name="connsiteX64" fmla="*/ 361303 w 584211"/>
              <a:gd name="connsiteY64" fmla="*/ 50692 h 606439"/>
              <a:gd name="connsiteX65" fmla="*/ 545258 w 584211"/>
              <a:gd name="connsiteY65" fmla="*/ 50692 h 606439"/>
              <a:gd name="connsiteX66" fmla="*/ 584211 w 584211"/>
              <a:gd name="connsiteY66" fmla="*/ 89662 h 606439"/>
              <a:gd name="connsiteX67" fmla="*/ 584211 w 584211"/>
              <a:gd name="connsiteY67" fmla="*/ 515225 h 606439"/>
              <a:gd name="connsiteX68" fmla="*/ 545258 w 584211"/>
              <a:gd name="connsiteY68" fmla="*/ 554195 h 606439"/>
              <a:gd name="connsiteX69" fmla="*/ 361303 w 584211"/>
              <a:gd name="connsiteY69" fmla="*/ 554195 h 606439"/>
              <a:gd name="connsiteX70" fmla="*/ 358892 w 584211"/>
              <a:gd name="connsiteY70" fmla="*/ 554117 h 606439"/>
              <a:gd name="connsiteX71" fmla="*/ 358892 w 584211"/>
              <a:gd name="connsiteY71" fmla="*/ 606439 h 606439"/>
              <a:gd name="connsiteX72" fmla="*/ 0 w 584211"/>
              <a:gd name="connsiteY72" fmla="*/ 557377 h 606439"/>
              <a:gd name="connsiteX73" fmla="*/ 0 w 584211"/>
              <a:gd name="connsiteY73" fmla="*/ 47820 h 60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584211" h="606439">
                <a:moveTo>
                  <a:pt x="75651" y="264077"/>
                </a:moveTo>
                <a:cubicBezTo>
                  <a:pt x="87784" y="263844"/>
                  <a:pt x="94628" y="270053"/>
                  <a:pt x="94628" y="280685"/>
                </a:cubicBezTo>
                <a:cubicBezTo>
                  <a:pt x="94628" y="292559"/>
                  <a:pt x="86617" y="299621"/>
                  <a:pt x="73707" y="299621"/>
                </a:cubicBezTo>
                <a:cubicBezTo>
                  <a:pt x="70207" y="299621"/>
                  <a:pt x="67718" y="299466"/>
                  <a:pt x="65696" y="298923"/>
                </a:cubicBezTo>
                <a:lnTo>
                  <a:pt x="65696" y="265241"/>
                </a:lnTo>
                <a:cubicBezTo>
                  <a:pt x="67407" y="264698"/>
                  <a:pt x="70674" y="264154"/>
                  <a:pt x="75651" y="264077"/>
                </a:cubicBezTo>
                <a:close/>
                <a:moveTo>
                  <a:pt x="171759" y="262383"/>
                </a:moveTo>
                <a:cubicBezTo>
                  <a:pt x="184967" y="262150"/>
                  <a:pt x="192503" y="268669"/>
                  <a:pt x="192503" y="279767"/>
                </a:cubicBezTo>
                <a:cubicBezTo>
                  <a:pt x="192503" y="292106"/>
                  <a:pt x="183724" y="299401"/>
                  <a:pt x="169739" y="299479"/>
                </a:cubicBezTo>
                <a:cubicBezTo>
                  <a:pt x="165932" y="299479"/>
                  <a:pt x="163213" y="299324"/>
                  <a:pt x="160960" y="298781"/>
                </a:cubicBezTo>
                <a:lnTo>
                  <a:pt x="160960" y="263625"/>
                </a:lnTo>
                <a:cubicBezTo>
                  <a:pt x="162825" y="263081"/>
                  <a:pt x="166476" y="262460"/>
                  <a:pt x="171759" y="262383"/>
                </a:cubicBezTo>
                <a:close/>
                <a:moveTo>
                  <a:pt x="74329" y="244532"/>
                </a:moveTo>
                <a:cubicBezTo>
                  <a:pt x="59712" y="244920"/>
                  <a:pt x="49449" y="246162"/>
                  <a:pt x="42218" y="247715"/>
                </a:cubicBezTo>
                <a:lnTo>
                  <a:pt x="42218" y="359190"/>
                </a:lnTo>
                <a:lnTo>
                  <a:pt x="65698" y="359811"/>
                </a:lnTo>
                <a:lnTo>
                  <a:pt x="65698" y="318978"/>
                </a:lnTo>
                <a:cubicBezTo>
                  <a:pt x="67875" y="319289"/>
                  <a:pt x="70752" y="319522"/>
                  <a:pt x="73862" y="319522"/>
                </a:cubicBezTo>
                <a:cubicBezTo>
                  <a:pt x="88246" y="319599"/>
                  <a:pt x="100608" y="315951"/>
                  <a:pt x="109083" y="307489"/>
                </a:cubicBezTo>
                <a:cubicBezTo>
                  <a:pt x="115692" y="300968"/>
                  <a:pt x="119268" y="291265"/>
                  <a:pt x="119268" y="279776"/>
                </a:cubicBezTo>
                <a:cubicBezTo>
                  <a:pt x="119268" y="268364"/>
                  <a:pt x="114525" y="258738"/>
                  <a:pt x="107450" y="252993"/>
                </a:cubicBezTo>
                <a:cubicBezTo>
                  <a:pt x="100142" y="246938"/>
                  <a:pt x="89334" y="244144"/>
                  <a:pt x="74329" y="244532"/>
                </a:cubicBezTo>
                <a:close/>
                <a:moveTo>
                  <a:pt x="170427" y="241970"/>
                </a:moveTo>
                <a:cubicBezTo>
                  <a:pt x="154489" y="242436"/>
                  <a:pt x="143293" y="243756"/>
                  <a:pt x="135440" y="245386"/>
                </a:cubicBezTo>
                <a:lnTo>
                  <a:pt x="135440" y="361519"/>
                </a:lnTo>
                <a:lnTo>
                  <a:pt x="160942" y="362218"/>
                </a:lnTo>
                <a:lnTo>
                  <a:pt x="160942" y="319599"/>
                </a:lnTo>
                <a:cubicBezTo>
                  <a:pt x="163352" y="319987"/>
                  <a:pt x="166462" y="320220"/>
                  <a:pt x="169883" y="320220"/>
                </a:cubicBezTo>
                <a:cubicBezTo>
                  <a:pt x="185511" y="320298"/>
                  <a:pt x="199039" y="316494"/>
                  <a:pt x="208214" y="307722"/>
                </a:cubicBezTo>
                <a:cubicBezTo>
                  <a:pt x="215367" y="300813"/>
                  <a:pt x="219332" y="290721"/>
                  <a:pt x="219332" y="278766"/>
                </a:cubicBezTo>
                <a:cubicBezTo>
                  <a:pt x="219332" y="266811"/>
                  <a:pt x="214123" y="256720"/>
                  <a:pt x="206425" y="250742"/>
                </a:cubicBezTo>
                <a:cubicBezTo>
                  <a:pt x="198495" y="244454"/>
                  <a:pt x="186755" y="241582"/>
                  <a:pt x="170427" y="241970"/>
                </a:cubicBezTo>
                <a:close/>
                <a:moveTo>
                  <a:pt x="325227" y="238865"/>
                </a:moveTo>
                <a:lnTo>
                  <a:pt x="227651" y="241427"/>
                </a:lnTo>
                <a:lnTo>
                  <a:pt x="227651" y="264638"/>
                </a:lnTo>
                <a:lnTo>
                  <a:pt x="260850" y="264094"/>
                </a:lnTo>
                <a:lnTo>
                  <a:pt x="260850" y="364779"/>
                </a:lnTo>
                <a:lnTo>
                  <a:pt x="289695" y="365478"/>
                </a:lnTo>
                <a:lnTo>
                  <a:pt x="289695" y="263629"/>
                </a:lnTo>
                <a:lnTo>
                  <a:pt x="325227" y="263085"/>
                </a:lnTo>
                <a:close/>
                <a:moveTo>
                  <a:pt x="522926" y="227644"/>
                </a:moveTo>
                <a:cubicBezTo>
                  <a:pt x="540037" y="244176"/>
                  <a:pt x="550693" y="267305"/>
                  <a:pt x="550693" y="292917"/>
                </a:cubicBezTo>
                <a:lnTo>
                  <a:pt x="459381" y="292917"/>
                </a:lnTo>
                <a:lnTo>
                  <a:pt x="459381" y="292839"/>
                </a:lnTo>
                <a:close/>
                <a:moveTo>
                  <a:pt x="458393" y="185757"/>
                </a:moveTo>
                <a:cubicBezTo>
                  <a:pt x="482171" y="185446"/>
                  <a:pt x="504784" y="194297"/>
                  <a:pt x="522890" y="212387"/>
                </a:cubicBezTo>
                <a:lnTo>
                  <a:pt x="458471" y="276828"/>
                </a:lnTo>
                <a:lnTo>
                  <a:pt x="458393" y="276828"/>
                </a:lnTo>
                <a:close/>
                <a:moveTo>
                  <a:pt x="361303" y="72971"/>
                </a:moveTo>
                <a:cubicBezTo>
                  <a:pt x="360525" y="72971"/>
                  <a:pt x="359670" y="73049"/>
                  <a:pt x="358892" y="73204"/>
                </a:cubicBezTo>
                <a:lnTo>
                  <a:pt x="358892" y="284045"/>
                </a:lnTo>
                <a:cubicBezTo>
                  <a:pt x="369155" y="244998"/>
                  <a:pt x="404687" y="216120"/>
                  <a:pt x="447061" y="216120"/>
                </a:cubicBezTo>
                <a:lnTo>
                  <a:pt x="447061" y="307179"/>
                </a:lnTo>
                <a:lnTo>
                  <a:pt x="538261" y="307179"/>
                </a:lnTo>
                <a:cubicBezTo>
                  <a:pt x="538261" y="357560"/>
                  <a:pt x="497442" y="398315"/>
                  <a:pt x="447061" y="398315"/>
                </a:cubicBezTo>
                <a:cubicBezTo>
                  <a:pt x="404687" y="398315"/>
                  <a:pt x="369233" y="369437"/>
                  <a:pt x="358892" y="330390"/>
                </a:cubicBezTo>
                <a:lnTo>
                  <a:pt x="358892" y="531682"/>
                </a:lnTo>
                <a:cubicBezTo>
                  <a:pt x="359748" y="531837"/>
                  <a:pt x="360525" y="531993"/>
                  <a:pt x="361303" y="531993"/>
                </a:cubicBezTo>
                <a:lnTo>
                  <a:pt x="545258" y="531993"/>
                </a:lnTo>
                <a:cubicBezTo>
                  <a:pt x="554433" y="531993"/>
                  <a:pt x="561975" y="524463"/>
                  <a:pt x="561975" y="515302"/>
                </a:cubicBezTo>
                <a:lnTo>
                  <a:pt x="561975" y="89662"/>
                </a:lnTo>
                <a:cubicBezTo>
                  <a:pt x="561975" y="80424"/>
                  <a:pt x="554433" y="72971"/>
                  <a:pt x="545258" y="72971"/>
                </a:cubicBezTo>
                <a:close/>
                <a:moveTo>
                  <a:pt x="358892" y="0"/>
                </a:moveTo>
                <a:lnTo>
                  <a:pt x="358892" y="50769"/>
                </a:lnTo>
                <a:cubicBezTo>
                  <a:pt x="359748" y="50769"/>
                  <a:pt x="360525" y="50692"/>
                  <a:pt x="361303" y="50692"/>
                </a:cubicBezTo>
                <a:lnTo>
                  <a:pt x="545258" y="50692"/>
                </a:lnTo>
                <a:cubicBezTo>
                  <a:pt x="566717" y="50692"/>
                  <a:pt x="584211" y="68158"/>
                  <a:pt x="584211" y="89662"/>
                </a:cubicBezTo>
                <a:lnTo>
                  <a:pt x="584211" y="515225"/>
                </a:lnTo>
                <a:cubicBezTo>
                  <a:pt x="584211" y="536728"/>
                  <a:pt x="566717" y="554195"/>
                  <a:pt x="545258" y="554195"/>
                </a:cubicBezTo>
                <a:lnTo>
                  <a:pt x="361303" y="554195"/>
                </a:lnTo>
                <a:cubicBezTo>
                  <a:pt x="360525" y="554195"/>
                  <a:pt x="359748" y="554117"/>
                  <a:pt x="358892" y="554117"/>
                </a:cubicBezTo>
                <a:lnTo>
                  <a:pt x="358892" y="606439"/>
                </a:lnTo>
                <a:lnTo>
                  <a:pt x="0" y="557377"/>
                </a:lnTo>
                <a:lnTo>
                  <a:pt x="0" y="47820"/>
                </a:lnTo>
                <a:close/>
              </a:path>
            </a:pathLst>
          </a:custGeom>
          <a:gradFill>
            <a:gsLst>
              <a:gs pos="30000">
                <a:schemeClr val="bg1"/>
              </a:gs>
              <a:gs pos="100000">
                <a:schemeClr val="bg1">
                  <a:alpha val="50000"/>
                </a:schemeClr>
              </a:gs>
            </a:gsLst>
            <a:lin ang="2700000" scaled="0"/>
          </a:gradFill>
          <a:ln>
            <a:noFill/>
          </a:ln>
        </p:spPr>
        <p:txBody>
          <a:bodyPr/>
          <a:lstStyle/>
          <a:p>
            <a:endParaRPr lang="zh-CN" altLang="en-US"/>
          </a:p>
        </p:txBody>
      </p:sp>
      <p:sp>
        <p:nvSpPr>
          <p:cNvPr id="33" name="search_116308"/>
          <p:cNvSpPr>
            <a:spLocks noChangeAspect="1"/>
          </p:cNvSpPr>
          <p:nvPr/>
        </p:nvSpPr>
        <p:spPr bwMode="auto">
          <a:xfrm>
            <a:off x="837239" y="3502549"/>
            <a:ext cx="301526" cy="297403"/>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8205" h="599889">
                <a:moveTo>
                  <a:pt x="594891" y="508424"/>
                </a:moveTo>
                <a:cubicBezTo>
                  <a:pt x="613143" y="531819"/>
                  <a:pt x="612846" y="564246"/>
                  <a:pt x="592665" y="584383"/>
                </a:cubicBezTo>
                <a:cubicBezTo>
                  <a:pt x="572632" y="604520"/>
                  <a:pt x="539985" y="604816"/>
                  <a:pt x="516539" y="586604"/>
                </a:cubicBezTo>
                <a:close/>
                <a:moveTo>
                  <a:pt x="156810" y="0"/>
                </a:moveTo>
                <a:cubicBezTo>
                  <a:pt x="243449" y="0"/>
                  <a:pt x="313768" y="70073"/>
                  <a:pt x="313768" y="156589"/>
                </a:cubicBezTo>
                <a:cubicBezTo>
                  <a:pt x="313768" y="163700"/>
                  <a:pt x="313027" y="170663"/>
                  <a:pt x="312136" y="177478"/>
                </a:cubicBezTo>
                <a:cubicBezTo>
                  <a:pt x="311988" y="178515"/>
                  <a:pt x="311840" y="179552"/>
                  <a:pt x="311691" y="180737"/>
                </a:cubicBezTo>
                <a:lnTo>
                  <a:pt x="313620" y="178811"/>
                </a:lnTo>
                <a:lnTo>
                  <a:pt x="315400" y="176885"/>
                </a:lnTo>
                <a:cubicBezTo>
                  <a:pt x="320444" y="171848"/>
                  <a:pt x="328604" y="171848"/>
                  <a:pt x="333648" y="176885"/>
                </a:cubicBezTo>
                <a:lnTo>
                  <a:pt x="352340" y="195700"/>
                </a:lnTo>
                <a:cubicBezTo>
                  <a:pt x="357384" y="200589"/>
                  <a:pt x="357384" y="208737"/>
                  <a:pt x="352340" y="213773"/>
                </a:cubicBezTo>
                <a:lnTo>
                  <a:pt x="350412" y="215699"/>
                </a:lnTo>
                <a:lnTo>
                  <a:pt x="346703" y="219403"/>
                </a:lnTo>
                <a:lnTo>
                  <a:pt x="342994" y="223107"/>
                </a:lnTo>
                <a:lnTo>
                  <a:pt x="604393" y="484138"/>
                </a:lnTo>
                <a:lnTo>
                  <a:pt x="587926" y="500434"/>
                </a:lnTo>
                <a:lnTo>
                  <a:pt x="508557" y="579692"/>
                </a:lnTo>
                <a:lnTo>
                  <a:pt x="492238" y="596136"/>
                </a:lnTo>
                <a:lnTo>
                  <a:pt x="230839" y="335104"/>
                </a:lnTo>
                <a:lnTo>
                  <a:pt x="227130" y="338808"/>
                </a:lnTo>
                <a:lnTo>
                  <a:pt x="223421" y="342512"/>
                </a:lnTo>
                <a:lnTo>
                  <a:pt x="222234" y="343549"/>
                </a:lnTo>
                <a:cubicBezTo>
                  <a:pt x="217338" y="348586"/>
                  <a:pt x="209179" y="348586"/>
                  <a:pt x="204135" y="343549"/>
                </a:cubicBezTo>
                <a:lnTo>
                  <a:pt x="185442" y="324882"/>
                </a:lnTo>
                <a:cubicBezTo>
                  <a:pt x="181585" y="321179"/>
                  <a:pt x="180695" y="315697"/>
                  <a:pt x="182624" y="310957"/>
                </a:cubicBezTo>
                <a:cubicBezTo>
                  <a:pt x="174167" y="312438"/>
                  <a:pt x="165563" y="313327"/>
                  <a:pt x="156810" y="313327"/>
                </a:cubicBezTo>
                <a:cubicBezTo>
                  <a:pt x="70172" y="313327"/>
                  <a:pt x="0" y="243106"/>
                  <a:pt x="0" y="156589"/>
                </a:cubicBezTo>
                <a:cubicBezTo>
                  <a:pt x="0" y="70073"/>
                  <a:pt x="70172" y="0"/>
                  <a:pt x="156810" y="0"/>
                </a:cubicBezTo>
                <a:close/>
              </a:path>
            </a:pathLst>
          </a:custGeom>
          <a:gradFill>
            <a:gsLst>
              <a:gs pos="30000">
                <a:schemeClr val="bg1"/>
              </a:gs>
              <a:gs pos="100000">
                <a:schemeClr val="bg1">
                  <a:alpha val="50000"/>
                </a:schemeClr>
              </a:gs>
            </a:gsLst>
            <a:lin ang="2700000" scaled="0"/>
          </a:gradFill>
          <a:ln>
            <a:noFill/>
          </a:ln>
        </p:spPr>
        <p:txBody>
          <a:bodyPr/>
          <a:lstStyle/>
          <a:p>
            <a:endParaRPr lang="zh-CN" altLang="en-US"/>
          </a:p>
        </p:txBody>
      </p:sp>
      <p:sp>
        <p:nvSpPr>
          <p:cNvPr id="34" name="search_116308"/>
          <p:cNvSpPr>
            <a:spLocks noChangeAspect="1"/>
          </p:cNvSpPr>
          <p:nvPr/>
        </p:nvSpPr>
        <p:spPr bwMode="auto">
          <a:xfrm>
            <a:off x="817103" y="5142316"/>
            <a:ext cx="341798" cy="261360"/>
          </a:xfrm>
          <a:custGeom>
            <a:avLst/>
            <a:gdLst>
              <a:gd name="connsiteX0" fmla="*/ 279380 w 602133"/>
              <a:gd name="connsiteY0" fmla="*/ 303917 h 460429"/>
              <a:gd name="connsiteX1" fmla="*/ 329638 w 602133"/>
              <a:gd name="connsiteY1" fmla="*/ 303917 h 460429"/>
              <a:gd name="connsiteX2" fmla="*/ 405716 w 602133"/>
              <a:gd name="connsiteY2" fmla="*/ 379871 h 460429"/>
              <a:gd name="connsiteX3" fmla="*/ 405716 w 602133"/>
              <a:gd name="connsiteY3" fmla="*/ 441555 h 460429"/>
              <a:gd name="connsiteX4" fmla="*/ 405255 w 602133"/>
              <a:gd name="connsiteY4" fmla="*/ 441555 h 460429"/>
              <a:gd name="connsiteX5" fmla="*/ 401566 w 602133"/>
              <a:gd name="connsiteY5" fmla="*/ 443857 h 460429"/>
              <a:gd name="connsiteX6" fmla="*/ 311195 w 602133"/>
              <a:gd name="connsiteY6" fmla="*/ 460429 h 460429"/>
              <a:gd name="connsiteX7" fmla="*/ 207452 w 602133"/>
              <a:gd name="connsiteY7" fmla="*/ 443857 h 460429"/>
              <a:gd name="connsiteX8" fmla="*/ 203302 w 602133"/>
              <a:gd name="connsiteY8" fmla="*/ 442476 h 460429"/>
              <a:gd name="connsiteX9" fmla="*/ 203302 w 602133"/>
              <a:gd name="connsiteY9" fmla="*/ 441555 h 460429"/>
              <a:gd name="connsiteX10" fmla="*/ 203302 w 602133"/>
              <a:gd name="connsiteY10" fmla="*/ 379871 h 460429"/>
              <a:gd name="connsiteX11" fmla="*/ 279380 w 602133"/>
              <a:gd name="connsiteY11" fmla="*/ 303917 h 460429"/>
              <a:gd name="connsiteX12" fmla="*/ 378044 w 602133"/>
              <a:gd name="connsiteY12" fmla="*/ 242690 h 460429"/>
              <a:gd name="connsiteX13" fmla="*/ 428312 w 602133"/>
              <a:gd name="connsiteY13" fmla="*/ 242690 h 460429"/>
              <a:gd name="connsiteX14" fmla="*/ 504406 w 602133"/>
              <a:gd name="connsiteY14" fmla="*/ 318644 h 460429"/>
              <a:gd name="connsiteX15" fmla="*/ 504406 w 602133"/>
              <a:gd name="connsiteY15" fmla="*/ 380329 h 460429"/>
              <a:gd name="connsiteX16" fmla="*/ 503945 w 602133"/>
              <a:gd name="connsiteY16" fmla="*/ 380329 h 460429"/>
              <a:gd name="connsiteX17" fmla="*/ 499794 w 602133"/>
              <a:gd name="connsiteY17" fmla="*/ 382630 h 460429"/>
              <a:gd name="connsiteX18" fmla="*/ 420011 w 602133"/>
              <a:gd name="connsiteY18" fmla="*/ 399202 h 460429"/>
              <a:gd name="connsiteX19" fmla="*/ 420011 w 602133"/>
              <a:gd name="connsiteY19" fmla="*/ 380329 h 460429"/>
              <a:gd name="connsiteX20" fmla="*/ 355446 w 602133"/>
              <a:gd name="connsiteY20" fmla="*/ 293787 h 460429"/>
              <a:gd name="connsiteX21" fmla="*/ 378044 w 602133"/>
              <a:gd name="connsiteY21" fmla="*/ 242690 h 460429"/>
              <a:gd name="connsiteX22" fmla="*/ 175210 w 602133"/>
              <a:gd name="connsiteY22" fmla="*/ 242690 h 460429"/>
              <a:gd name="connsiteX23" fmla="*/ 225454 w 602133"/>
              <a:gd name="connsiteY23" fmla="*/ 242690 h 460429"/>
              <a:gd name="connsiteX24" fmla="*/ 230986 w 602133"/>
              <a:gd name="connsiteY24" fmla="*/ 243150 h 460429"/>
              <a:gd name="connsiteX25" fmla="*/ 253573 w 602133"/>
              <a:gd name="connsiteY25" fmla="*/ 293792 h 460429"/>
              <a:gd name="connsiteX26" fmla="*/ 189038 w 602133"/>
              <a:gd name="connsiteY26" fmla="*/ 380343 h 460429"/>
              <a:gd name="connsiteX27" fmla="*/ 189038 w 602133"/>
              <a:gd name="connsiteY27" fmla="*/ 398758 h 460429"/>
              <a:gd name="connsiteX28" fmla="*/ 103300 w 602133"/>
              <a:gd name="connsiteY28" fmla="*/ 382645 h 460429"/>
              <a:gd name="connsiteX29" fmla="*/ 99151 w 602133"/>
              <a:gd name="connsiteY29" fmla="*/ 381264 h 460429"/>
              <a:gd name="connsiteX30" fmla="*/ 98690 w 602133"/>
              <a:gd name="connsiteY30" fmla="*/ 380343 h 460429"/>
              <a:gd name="connsiteX31" fmla="*/ 98690 w 602133"/>
              <a:gd name="connsiteY31" fmla="*/ 318652 h 460429"/>
              <a:gd name="connsiteX32" fmla="*/ 175210 w 602133"/>
              <a:gd name="connsiteY32" fmla="*/ 242690 h 460429"/>
              <a:gd name="connsiteX33" fmla="*/ 76056 w 602133"/>
              <a:gd name="connsiteY33" fmla="*/ 185090 h 460429"/>
              <a:gd name="connsiteX34" fmla="*/ 126300 w 602133"/>
              <a:gd name="connsiteY34" fmla="*/ 185090 h 460429"/>
              <a:gd name="connsiteX35" fmla="*/ 148886 w 602133"/>
              <a:gd name="connsiteY35" fmla="*/ 235732 h 460429"/>
              <a:gd name="connsiteX36" fmla="*/ 84353 w 602133"/>
              <a:gd name="connsiteY36" fmla="*/ 322283 h 460429"/>
              <a:gd name="connsiteX37" fmla="*/ 84353 w 602133"/>
              <a:gd name="connsiteY37" fmla="*/ 341158 h 460429"/>
              <a:gd name="connsiteX38" fmla="*/ 4609 w 602133"/>
              <a:gd name="connsiteY38" fmla="*/ 324584 h 460429"/>
              <a:gd name="connsiteX39" fmla="*/ 461 w 602133"/>
              <a:gd name="connsiteY39" fmla="*/ 322743 h 460429"/>
              <a:gd name="connsiteX40" fmla="*/ 0 w 602133"/>
              <a:gd name="connsiteY40" fmla="*/ 322743 h 460429"/>
              <a:gd name="connsiteX41" fmla="*/ 0 w 602133"/>
              <a:gd name="connsiteY41" fmla="*/ 261052 h 460429"/>
              <a:gd name="connsiteX42" fmla="*/ 76056 w 602133"/>
              <a:gd name="connsiteY42" fmla="*/ 185090 h 460429"/>
              <a:gd name="connsiteX43" fmla="*/ 476280 w 602133"/>
              <a:gd name="connsiteY43" fmla="*/ 183239 h 460429"/>
              <a:gd name="connsiteX44" fmla="*/ 526068 w 602133"/>
              <a:gd name="connsiteY44" fmla="*/ 183239 h 460429"/>
              <a:gd name="connsiteX45" fmla="*/ 602133 w 602133"/>
              <a:gd name="connsiteY45" fmla="*/ 259201 h 460429"/>
              <a:gd name="connsiteX46" fmla="*/ 602133 w 602133"/>
              <a:gd name="connsiteY46" fmla="*/ 320432 h 460429"/>
              <a:gd name="connsiteX47" fmla="*/ 601672 w 602133"/>
              <a:gd name="connsiteY47" fmla="*/ 320432 h 460429"/>
              <a:gd name="connsiteX48" fmla="*/ 597984 w 602133"/>
              <a:gd name="connsiteY48" fmla="*/ 322733 h 460429"/>
              <a:gd name="connsiteX49" fmla="*/ 518231 w 602133"/>
              <a:gd name="connsiteY49" fmla="*/ 339307 h 460429"/>
              <a:gd name="connsiteX50" fmla="*/ 518231 w 602133"/>
              <a:gd name="connsiteY50" fmla="*/ 320432 h 460429"/>
              <a:gd name="connsiteX51" fmla="*/ 453691 w 602133"/>
              <a:gd name="connsiteY51" fmla="*/ 233881 h 460429"/>
              <a:gd name="connsiteX52" fmla="*/ 476280 w 602133"/>
              <a:gd name="connsiteY52" fmla="*/ 183239 h 460429"/>
              <a:gd name="connsiteX53" fmla="*/ 304510 w 602133"/>
              <a:gd name="connsiteY53" fmla="*/ 181462 h 460429"/>
              <a:gd name="connsiteX54" fmla="*/ 363739 w 602133"/>
              <a:gd name="connsiteY54" fmla="*/ 240839 h 460429"/>
              <a:gd name="connsiteX55" fmla="*/ 304510 w 602133"/>
              <a:gd name="connsiteY55" fmla="*/ 300216 h 460429"/>
              <a:gd name="connsiteX56" fmla="*/ 245281 w 602133"/>
              <a:gd name="connsiteY56" fmla="*/ 240839 h 460429"/>
              <a:gd name="connsiteX57" fmla="*/ 304510 w 602133"/>
              <a:gd name="connsiteY57" fmla="*/ 181462 h 460429"/>
              <a:gd name="connsiteX58" fmla="*/ 274338 w 602133"/>
              <a:gd name="connsiteY58" fmla="*/ 133116 h 460429"/>
              <a:gd name="connsiteX59" fmla="*/ 328757 w 602133"/>
              <a:gd name="connsiteY59" fmla="*/ 133116 h 460429"/>
              <a:gd name="connsiteX60" fmla="*/ 345821 w 602133"/>
              <a:gd name="connsiteY60" fmla="*/ 134957 h 460429"/>
              <a:gd name="connsiteX61" fmla="*/ 332447 w 602133"/>
              <a:gd name="connsiteY61" fmla="*/ 172703 h 460429"/>
              <a:gd name="connsiteX62" fmla="*/ 304776 w 602133"/>
              <a:gd name="connsiteY62" fmla="*/ 166719 h 460429"/>
              <a:gd name="connsiteX63" fmla="*/ 270648 w 602133"/>
              <a:gd name="connsiteY63" fmla="*/ 175465 h 460429"/>
              <a:gd name="connsiteX64" fmla="*/ 257274 w 602133"/>
              <a:gd name="connsiteY64" fmla="*/ 134957 h 460429"/>
              <a:gd name="connsiteX65" fmla="*/ 274338 w 602133"/>
              <a:gd name="connsiteY65" fmla="*/ 133116 h 460429"/>
              <a:gd name="connsiteX66" fmla="*/ 402940 w 602133"/>
              <a:gd name="connsiteY66" fmla="*/ 120160 h 460429"/>
              <a:gd name="connsiteX67" fmla="*/ 462427 w 602133"/>
              <a:gd name="connsiteY67" fmla="*/ 179582 h 460429"/>
              <a:gd name="connsiteX68" fmla="*/ 402940 w 602133"/>
              <a:gd name="connsiteY68" fmla="*/ 238543 h 460429"/>
              <a:gd name="connsiteX69" fmla="*/ 377577 w 602133"/>
              <a:gd name="connsiteY69" fmla="*/ 233015 h 460429"/>
              <a:gd name="connsiteX70" fmla="*/ 343452 w 602133"/>
              <a:gd name="connsiteY70" fmla="*/ 178661 h 460429"/>
              <a:gd name="connsiteX71" fmla="*/ 402940 w 602133"/>
              <a:gd name="connsiteY71" fmla="*/ 120160 h 460429"/>
              <a:gd name="connsiteX72" fmla="*/ 200081 w 602133"/>
              <a:gd name="connsiteY72" fmla="*/ 120160 h 460429"/>
              <a:gd name="connsiteX73" fmla="*/ 259569 w 602133"/>
              <a:gd name="connsiteY73" fmla="*/ 179582 h 460429"/>
              <a:gd name="connsiteX74" fmla="*/ 259569 w 602133"/>
              <a:gd name="connsiteY74" fmla="*/ 182806 h 460429"/>
              <a:gd name="connsiteX75" fmla="*/ 231900 w 602133"/>
              <a:gd name="connsiteY75" fmla="*/ 229791 h 460429"/>
              <a:gd name="connsiteX76" fmla="*/ 200081 w 602133"/>
              <a:gd name="connsiteY76" fmla="*/ 238543 h 460429"/>
              <a:gd name="connsiteX77" fmla="*/ 140594 w 602133"/>
              <a:gd name="connsiteY77" fmla="*/ 179582 h 460429"/>
              <a:gd name="connsiteX78" fmla="*/ 200081 w 602133"/>
              <a:gd name="connsiteY78" fmla="*/ 120160 h 460429"/>
              <a:gd name="connsiteX79" fmla="*/ 101428 w 602133"/>
              <a:gd name="connsiteY79" fmla="*/ 62190 h 460429"/>
              <a:gd name="connsiteX80" fmla="*/ 160879 w 602133"/>
              <a:gd name="connsiteY80" fmla="*/ 120646 h 460429"/>
              <a:gd name="connsiteX81" fmla="*/ 126315 w 602133"/>
              <a:gd name="connsiteY81" fmla="*/ 175421 h 460429"/>
              <a:gd name="connsiteX82" fmla="*/ 101428 w 602133"/>
              <a:gd name="connsiteY82" fmla="*/ 180944 h 460429"/>
              <a:gd name="connsiteX83" fmla="*/ 41978 w 602133"/>
              <a:gd name="connsiteY83" fmla="*/ 121567 h 460429"/>
              <a:gd name="connsiteX84" fmla="*/ 101428 w 602133"/>
              <a:gd name="connsiteY84" fmla="*/ 62190 h 460429"/>
              <a:gd name="connsiteX85" fmla="*/ 500695 w 602133"/>
              <a:gd name="connsiteY85" fmla="*/ 60339 h 460429"/>
              <a:gd name="connsiteX86" fmla="*/ 560154 w 602133"/>
              <a:gd name="connsiteY86" fmla="*/ 119716 h 460429"/>
              <a:gd name="connsiteX87" fmla="*/ 500695 w 602133"/>
              <a:gd name="connsiteY87" fmla="*/ 179093 h 460429"/>
              <a:gd name="connsiteX88" fmla="*/ 475805 w 602133"/>
              <a:gd name="connsiteY88" fmla="*/ 173570 h 460429"/>
              <a:gd name="connsiteX89" fmla="*/ 441697 w 602133"/>
              <a:gd name="connsiteY89" fmla="*/ 118795 h 460429"/>
              <a:gd name="connsiteX90" fmla="*/ 500695 w 602133"/>
              <a:gd name="connsiteY90" fmla="*/ 60339 h 460429"/>
              <a:gd name="connsiteX91" fmla="*/ 413085 w 602133"/>
              <a:gd name="connsiteY91" fmla="*/ 16140 h 460429"/>
              <a:gd name="connsiteX92" fmla="*/ 468869 w 602133"/>
              <a:gd name="connsiteY92" fmla="*/ 55274 h 460429"/>
              <a:gd name="connsiteX93" fmla="*/ 429221 w 602133"/>
              <a:gd name="connsiteY93" fmla="*/ 112824 h 460429"/>
              <a:gd name="connsiteX94" fmla="*/ 402020 w 602133"/>
              <a:gd name="connsiteY94" fmla="*/ 107760 h 460429"/>
              <a:gd name="connsiteX95" fmla="*/ 370670 w 602133"/>
              <a:gd name="connsiteY95" fmla="*/ 115126 h 460429"/>
              <a:gd name="connsiteX96" fmla="*/ 363294 w 602133"/>
              <a:gd name="connsiteY96" fmla="*/ 105918 h 460429"/>
              <a:gd name="connsiteX97" fmla="*/ 376664 w 602133"/>
              <a:gd name="connsiteY97" fmla="*/ 63561 h 460429"/>
              <a:gd name="connsiteX98" fmla="*/ 370670 w 602133"/>
              <a:gd name="connsiteY98" fmla="*/ 34556 h 460429"/>
              <a:gd name="connsiteX99" fmla="*/ 413085 w 602133"/>
              <a:gd name="connsiteY99" fmla="*/ 16140 h 460429"/>
              <a:gd name="connsiteX100" fmla="*/ 192697 w 602133"/>
              <a:gd name="connsiteY100" fmla="*/ 16140 h 460429"/>
              <a:gd name="connsiteX101" fmla="*/ 231875 w 602133"/>
              <a:gd name="connsiteY101" fmla="*/ 31337 h 460429"/>
              <a:gd name="connsiteX102" fmla="*/ 224501 w 602133"/>
              <a:gd name="connsiteY102" fmla="*/ 63573 h 460429"/>
              <a:gd name="connsiteX103" fmla="*/ 240172 w 602133"/>
              <a:gd name="connsiteY103" fmla="*/ 109165 h 460429"/>
              <a:gd name="connsiteX104" fmla="*/ 233719 w 602133"/>
              <a:gd name="connsiteY104" fmla="*/ 116533 h 460429"/>
              <a:gd name="connsiteX105" fmla="*/ 199150 w 602133"/>
              <a:gd name="connsiteY105" fmla="*/ 107783 h 460429"/>
              <a:gd name="connsiteX106" fmla="*/ 171034 w 602133"/>
              <a:gd name="connsiteY106" fmla="*/ 114230 h 460429"/>
              <a:gd name="connsiteX107" fmla="*/ 136004 w 602133"/>
              <a:gd name="connsiteY107" fmla="*/ 59429 h 460429"/>
              <a:gd name="connsiteX108" fmla="*/ 192697 w 602133"/>
              <a:gd name="connsiteY108" fmla="*/ 16140 h 460429"/>
              <a:gd name="connsiteX109" fmla="*/ 301511 w 602133"/>
              <a:gd name="connsiteY109" fmla="*/ 0 h 460429"/>
              <a:gd name="connsiteX110" fmla="*/ 366033 w 602133"/>
              <a:gd name="connsiteY110" fmla="*/ 64485 h 460429"/>
              <a:gd name="connsiteX111" fmla="*/ 301511 w 602133"/>
              <a:gd name="connsiteY111" fmla="*/ 128970 h 460429"/>
              <a:gd name="connsiteX112" fmla="*/ 236989 w 602133"/>
              <a:gd name="connsiteY112" fmla="*/ 64485 h 460429"/>
              <a:gd name="connsiteX113" fmla="*/ 301511 w 602133"/>
              <a:gd name="connsiteY113" fmla="*/ 0 h 460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602133" h="460429">
                <a:moveTo>
                  <a:pt x="279380" y="303917"/>
                </a:moveTo>
                <a:lnTo>
                  <a:pt x="329638" y="303917"/>
                </a:lnTo>
                <a:cubicBezTo>
                  <a:pt x="371596" y="303917"/>
                  <a:pt x="405716" y="337981"/>
                  <a:pt x="405716" y="379871"/>
                </a:cubicBezTo>
                <a:lnTo>
                  <a:pt x="405716" y="441555"/>
                </a:lnTo>
                <a:lnTo>
                  <a:pt x="405255" y="441555"/>
                </a:lnTo>
                <a:lnTo>
                  <a:pt x="401566" y="443857"/>
                </a:lnTo>
                <a:cubicBezTo>
                  <a:pt x="399261" y="444778"/>
                  <a:pt x="366985" y="460429"/>
                  <a:pt x="311195" y="460429"/>
                </a:cubicBezTo>
                <a:cubicBezTo>
                  <a:pt x="282608" y="460429"/>
                  <a:pt x="247566" y="456286"/>
                  <a:pt x="207452" y="443857"/>
                </a:cubicBezTo>
                <a:lnTo>
                  <a:pt x="203302" y="442476"/>
                </a:lnTo>
                <a:lnTo>
                  <a:pt x="203302" y="441555"/>
                </a:lnTo>
                <a:lnTo>
                  <a:pt x="203302" y="379871"/>
                </a:lnTo>
                <a:cubicBezTo>
                  <a:pt x="203302" y="337981"/>
                  <a:pt x="237422" y="303917"/>
                  <a:pt x="279380" y="303917"/>
                </a:cubicBezTo>
                <a:close/>
                <a:moveTo>
                  <a:pt x="378044" y="242690"/>
                </a:moveTo>
                <a:lnTo>
                  <a:pt x="428312" y="242690"/>
                </a:lnTo>
                <a:cubicBezTo>
                  <a:pt x="470279" y="242690"/>
                  <a:pt x="504406" y="276754"/>
                  <a:pt x="504406" y="318644"/>
                </a:cubicBezTo>
                <a:lnTo>
                  <a:pt x="504406" y="380329"/>
                </a:lnTo>
                <a:lnTo>
                  <a:pt x="503945" y="380329"/>
                </a:lnTo>
                <a:lnTo>
                  <a:pt x="499794" y="382630"/>
                </a:lnTo>
                <a:cubicBezTo>
                  <a:pt x="497950" y="383551"/>
                  <a:pt x="469357" y="397361"/>
                  <a:pt x="420011" y="399202"/>
                </a:cubicBezTo>
                <a:lnTo>
                  <a:pt x="420011" y="380329"/>
                </a:lnTo>
                <a:cubicBezTo>
                  <a:pt x="420011" y="339359"/>
                  <a:pt x="392801" y="304834"/>
                  <a:pt x="355446" y="293787"/>
                </a:cubicBezTo>
                <a:cubicBezTo>
                  <a:pt x="368820" y="280897"/>
                  <a:pt x="377583" y="262944"/>
                  <a:pt x="378044" y="242690"/>
                </a:cubicBezTo>
                <a:close/>
                <a:moveTo>
                  <a:pt x="175210" y="242690"/>
                </a:moveTo>
                <a:lnTo>
                  <a:pt x="225454" y="242690"/>
                </a:lnTo>
                <a:cubicBezTo>
                  <a:pt x="227298" y="242690"/>
                  <a:pt x="229142" y="243150"/>
                  <a:pt x="230986" y="243150"/>
                </a:cubicBezTo>
                <a:cubicBezTo>
                  <a:pt x="231447" y="262947"/>
                  <a:pt x="240205" y="280901"/>
                  <a:pt x="253573" y="293792"/>
                </a:cubicBezTo>
                <a:cubicBezTo>
                  <a:pt x="216235" y="304841"/>
                  <a:pt x="189038" y="339369"/>
                  <a:pt x="189038" y="380343"/>
                </a:cubicBezTo>
                <a:lnTo>
                  <a:pt x="189038" y="398758"/>
                </a:lnTo>
                <a:cubicBezTo>
                  <a:pt x="164146" y="397377"/>
                  <a:pt x="135567" y="392773"/>
                  <a:pt x="103300" y="382645"/>
                </a:cubicBezTo>
                <a:lnTo>
                  <a:pt x="99151" y="381264"/>
                </a:lnTo>
                <a:lnTo>
                  <a:pt x="98690" y="380343"/>
                </a:lnTo>
                <a:lnTo>
                  <a:pt x="98690" y="318652"/>
                </a:lnTo>
                <a:cubicBezTo>
                  <a:pt x="98690" y="276758"/>
                  <a:pt x="133262" y="242690"/>
                  <a:pt x="175210" y="242690"/>
                </a:cubicBezTo>
                <a:close/>
                <a:moveTo>
                  <a:pt x="76056" y="185090"/>
                </a:moveTo>
                <a:lnTo>
                  <a:pt x="126300" y="185090"/>
                </a:lnTo>
                <a:cubicBezTo>
                  <a:pt x="126760" y="204886"/>
                  <a:pt x="135058" y="222841"/>
                  <a:pt x="148886" y="235732"/>
                </a:cubicBezTo>
                <a:cubicBezTo>
                  <a:pt x="111549" y="246781"/>
                  <a:pt x="84353" y="281309"/>
                  <a:pt x="84353" y="322283"/>
                </a:cubicBezTo>
                <a:lnTo>
                  <a:pt x="84353" y="341158"/>
                </a:lnTo>
                <a:cubicBezTo>
                  <a:pt x="34571" y="339316"/>
                  <a:pt x="6453" y="325505"/>
                  <a:pt x="4609" y="324584"/>
                </a:cubicBezTo>
                <a:lnTo>
                  <a:pt x="461" y="322743"/>
                </a:lnTo>
                <a:lnTo>
                  <a:pt x="0" y="322743"/>
                </a:lnTo>
                <a:lnTo>
                  <a:pt x="0" y="261052"/>
                </a:lnTo>
                <a:cubicBezTo>
                  <a:pt x="0" y="219158"/>
                  <a:pt x="34110" y="185090"/>
                  <a:pt x="76056" y="185090"/>
                </a:cubicBezTo>
                <a:close/>
                <a:moveTo>
                  <a:pt x="476280" y="183239"/>
                </a:moveTo>
                <a:lnTo>
                  <a:pt x="526068" y="183239"/>
                </a:lnTo>
                <a:cubicBezTo>
                  <a:pt x="568019" y="183239"/>
                  <a:pt x="602133" y="217307"/>
                  <a:pt x="602133" y="259201"/>
                </a:cubicBezTo>
                <a:lnTo>
                  <a:pt x="602133" y="320432"/>
                </a:lnTo>
                <a:lnTo>
                  <a:pt x="601672" y="320432"/>
                </a:lnTo>
                <a:lnTo>
                  <a:pt x="597984" y="322733"/>
                </a:lnTo>
                <a:cubicBezTo>
                  <a:pt x="596140" y="323654"/>
                  <a:pt x="567558" y="337465"/>
                  <a:pt x="518231" y="339307"/>
                </a:cubicBezTo>
                <a:lnTo>
                  <a:pt x="518231" y="320432"/>
                </a:lnTo>
                <a:cubicBezTo>
                  <a:pt x="518231" y="279458"/>
                  <a:pt x="490571" y="244930"/>
                  <a:pt x="453691" y="233881"/>
                </a:cubicBezTo>
                <a:cubicBezTo>
                  <a:pt x="467060" y="220990"/>
                  <a:pt x="475358" y="203035"/>
                  <a:pt x="476280" y="183239"/>
                </a:cubicBezTo>
                <a:close/>
                <a:moveTo>
                  <a:pt x="304510" y="181462"/>
                </a:moveTo>
                <a:cubicBezTo>
                  <a:pt x="337221" y="181462"/>
                  <a:pt x="363739" y="208046"/>
                  <a:pt x="363739" y="240839"/>
                </a:cubicBezTo>
                <a:cubicBezTo>
                  <a:pt x="363739" y="273632"/>
                  <a:pt x="337221" y="300216"/>
                  <a:pt x="304510" y="300216"/>
                </a:cubicBezTo>
                <a:cubicBezTo>
                  <a:pt x="271799" y="300216"/>
                  <a:pt x="245281" y="273632"/>
                  <a:pt x="245281" y="240839"/>
                </a:cubicBezTo>
                <a:cubicBezTo>
                  <a:pt x="245281" y="208046"/>
                  <a:pt x="271799" y="181462"/>
                  <a:pt x="304510" y="181462"/>
                </a:cubicBezTo>
                <a:close/>
                <a:moveTo>
                  <a:pt x="274338" y="133116"/>
                </a:moveTo>
                <a:lnTo>
                  <a:pt x="328757" y="133116"/>
                </a:lnTo>
                <a:cubicBezTo>
                  <a:pt x="334753" y="133116"/>
                  <a:pt x="340287" y="134037"/>
                  <a:pt x="345821" y="134957"/>
                </a:cubicBezTo>
                <a:cubicBezTo>
                  <a:pt x="337981" y="145545"/>
                  <a:pt x="333369" y="158894"/>
                  <a:pt x="332447" y="172703"/>
                </a:cubicBezTo>
                <a:cubicBezTo>
                  <a:pt x="324145" y="169021"/>
                  <a:pt x="314461" y="166719"/>
                  <a:pt x="304776" y="166719"/>
                </a:cubicBezTo>
                <a:cubicBezTo>
                  <a:pt x="292324" y="166719"/>
                  <a:pt x="280794" y="169941"/>
                  <a:pt x="270648" y="175465"/>
                </a:cubicBezTo>
                <a:cubicBezTo>
                  <a:pt x="270648" y="160275"/>
                  <a:pt x="265575" y="146465"/>
                  <a:pt x="257274" y="134957"/>
                </a:cubicBezTo>
                <a:cubicBezTo>
                  <a:pt x="262808" y="134037"/>
                  <a:pt x="268342" y="133116"/>
                  <a:pt x="274338" y="133116"/>
                </a:cubicBezTo>
                <a:close/>
                <a:moveTo>
                  <a:pt x="402940" y="120160"/>
                </a:moveTo>
                <a:cubicBezTo>
                  <a:pt x="435681" y="120160"/>
                  <a:pt x="462427" y="146416"/>
                  <a:pt x="462427" y="179582"/>
                </a:cubicBezTo>
                <a:cubicBezTo>
                  <a:pt x="462427" y="212287"/>
                  <a:pt x="435681" y="238543"/>
                  <a:pt x="402940" y="238543"/>
                </a:cubicBezTo>
                <a:cubicBezTo>
                  <a:pt x="393717" y="238543"/>
                  <a:pt x="385416" y="236700"/>
                  <a:pt x="377577" y="233015"/>
                </a:cubicBezTo>
                <a:cubicBezTo>
                  <a:pt x="375271" y="209984"/>
                  <a:pt x="362359" y="190176"/>
                  <a:pt x="343452" y="178661"/>
                </a:cubicBezTo>
                <a:cubicBezTo>
                  <a:pt x="343913" y="145956"/>
                  <a:pt x="370198" y="120160"/>
                  <a:pt x="402940" y="120160"/>
                </a:cubicBezTo>
                <a:close/>
                <a:moveTo>
                  <a:pt x="200081" y="120160"/>
                </a:moveTo>
                <a:cubicBezTo>
                  <a:pt x="232823" y="120160"/>
                  <a:pt x="259569" y="146416"/>
                  <a:pt x="259569" y="179582"/>
                </a:cubicBezTo>
                <a:cubicBezTo>
                  <a:pt x="259569" y="180503"/>
                  <a:pt x="259569" y="181424"/>
                  <a:pt x="259569" y="182806"/>
                </a:cubicBezTo>
                <a:cubicBezTo>
                  <a:pt x="244812" y="193861"/>
                  <a:pt x="234667" y="210444"/>
                  <a:pt x="231900" y="229791"/>
                </a:cubicBezTo>
                <a:cubicBezTo>
                  <a:pt x="222677" y="235319"/>
                  <a:pt x="212071" y="238543"/>
                  <a:pt x="200081" y="238543"/>
                </a:cubicBezTo>
                <a:cubicBezTo>
                  <a:pt x="167340" y="238543"/>
                  <a:pt x="140594" y="212287"/>
                  <a:pt x="140594" y="179582"/>
                </a:cubicBezTo>
                <a:cubicBezTo>
                  <a:pt x="140594" y="146416"/>
                  <a:pt x="167340" y="120160"/>
                  <a:pt x="200081" y="120160"/>
                </a:cubicBezTo>
                <a:close/>
                <a:moveTo>
                  <a:pt x="101428" y="62190"/>
                </a:moveTo>
                <a:cubicBezTo>
                  <a:pt x="133688" y="62190"/>
                  <a:pt x="160418" y="88426"/>
                  <a:pt x="160879" y="120646"/>
                </a:cubicBezTo>
                <a:cubicBezTo>
                  <a:pt x="141984" y="132154"/>
                  <a:pt x="128619" y="152406"/>
                  <a:pt x="126315" y="175421"/>
                </a:cubicBezTo>
                <a:cubicBezTo>
                  <a:pt x="118941" y="178643"/>
                  <a:pt x="110185" y="180944"/>
                  <a:pt x="101428" y="180944"/>
                </a:cubicBezTo>
                <a:cubicBezTo>
                  <a:pt x="68708" y="180944"/>
                  <a:pt x="41978" y="154247"/>
                  <a:pt x="41978" y="121567"/>
                </a:cubicBezTo>
                <a:cubicBezTo>
                  <a:pt x="41978" y="88887"/>
                  <a:pt x="68708" y="62190"/>
                  <a:pt x="101428" y="62190"/>
                </a:cubicBezTo>
                <a:close/>
                <a:moveTo>
                  <a:pt x="500695" y="60339"/>
                </a:moveTo>
                <a:cubicBezTo>
                  <a:pt x="533882" y="60339"/>
                  <a:pt x="560154" y="87036"/>
                  <a:pt x="560154" y="119716"/>
                </a:cubicBezTo>
                <a:cubicBezTo>
                  <a:pt x="560154" y="152396"/>
                  <a:pt x="533882" y="179093"/>
                  <a:pt x="500695" y="179093"/>
                </a:cubicBezTo>
                <a:cubicBezTo>
                  <a:pt x="491938" y="179093"/>
                  <a:pt x="483180" y="176792"/>
                  <a:pt x="475805" y="173570"/>
                </a:cubicBezTo>
                <a:cubicBezTo>
                  <a:pt x="473501" y="150095"/>
                  <a:pt x="460134" y="130303"/>
                  <a:pt x="441697" y="118795"/>
                </a:cubicBezTo>
                <a:cubicBezTo>
                  <a:pt x="442158" y="86575"/>
                  <a:pt x="468431" y="60339"/>
                  <a:pt x="500695" y="60339"/>
                </a:cubicBezTo>
                <a:close/>
                <a:moveTo>
                  <a:pt x="413085" y="16140"/>
                </a:moveTo>
                <a:cubicBezTo>
                  <a:pt x="438441" y="16140"/>
                  <a:pt x="460571" y="31794"/>
                  <a:pt x="468869" y="55274"/>
                </a:cubicBezTo>
                <a:cubicBezTo>
                  <a:pt x="446279" y="66324"/>
                  <a:pt x="431526" y="87962"/>
                  <a:pt x="429221" y="112824"/>
                </a:cubicBezTo>
                <a:cubicBezTo>
                  <a:pt x="422766" y="110522"/>
                  <a:pt x="412624" y="107760"/>
                  <a:pt x="402020" y="107760"/>
                </a:cubicBezTo>
                <a:cubicBezTo>
                  <a:pt x="390956" y="107760"/>
                  <a:pt x="380352" y="110062"/>
                  <a:pt x="370670" y="115126"/>
                </a:cubicBezTo>
                <a:cubicBezTo>
                  <a:pt x="367904" y="112364"/>
                  <a:pt x="365599" y="109141"/>
                  <a:pt x="363294" y="105918"/>
                </a:cubicBezTo>
                <a:cubicBezTo>
                  <a:pt x="372054" y="93487"/>
                  <a:pt x="376664" y="78754"/>
                  <a:pt x="376664" y="63561"/>
                </a:cubicBezTo>
                <a:cubicBezTo>
                  <a:pt x="376664" y="53432"/>
                  <a:pt x="374359" y="43764"/>
                  <a:pt x="370670" y="34556"/>
                </a:cubicBezTo>
                <a:cubicBezTo>
                  <a:pt x="381735" y="22586"/>
                  <a:pt x="396949" y="16140"/>
                  <a:pt x="413085" y="16140"/>
                </a:cubicBezTo>
                <a:close/>
                <a:moveTo>
                  <a:pt x="192697" y="16140"/>
                </a:moveTo>
                <a:cubicBezTo>
                  <a:pt x="207447" y="16140"/>
                  <a:pt x="221274" y="21206"/>
                  <a:pt x="231875" y="31337"/>
                </a:cubicBezTo>
                <a:cubicBezTo>
                  <a:pt x="227266" y="41008"/>
                  <a:pt x="224501" y="52060"/>
                  <a:pt x="224501" y="63573"/>
                </a:cubicBezTo>
                <a:cubicBezTo>
                  <a:pt x="224501" y="80152"/>
                  <a:pt x="230032" y="96270"/>
                  <a:pt x="240172" y="109165"/>
                </a:cubicBezTo>
                <a:cubicBezTo>
                  <a:pt x="238328" y="111928"/>
                  <a:pt x="236024" y="114230"/>
                  <a:pt x="233719" y="116533"/>
                </a:cubicBezTo>
                <a:cubicBezTo>
                  <a:pt x="223118" y="111007"/>
                  <a:pt x="211134" y="107783"/>
                  <a:pt x="199150" y="107783"/>
                </a:cubicBezTo>
                <a:cubicBezTo>
                  <a:pt x="189010" y="107783"/>
                  <a:pt x="177948" y="111467"/>
                  <a:pt x="171034" y="114230"/>
                </a:cubicBezTo>
                <a:cubicBezTo>
                  <a:pt x="168729" y="91204"/>
                  <a:pt x="155824" y="70942"/>
                  <a:pt x="136004" y="59429"/>
                </a:cubicBezTo>
                <a:cubicBezTo>
                  <a:pt x="142457" y="34100"/>
                  <a:pt x="165964" y="16140"/>
                  <a:pt x="192697" y="16140"/>
                </a:cubicBezTo>
                <a:close/>
                <a:moveTo>
                  <a:pt x="301511" y="0"/>
                </a:moveTo>
                <a:cubicBezTo>
                  <a:pt x="337146" y="0"/>
                  <a:pt x="366033" y="28871"/>
                  <a:pt x="366033" y="64485"/>
                </a:cubicBezTo>
                <a:cubicBezTo>
                  <a:pt x="366033" y="100099"/>
                  <a:pt x="337146" y="128970"/>
                  <a:pt x="301511" y="128970"/>
                </a:cubicBezTo>
                <a:cubicBezTo>
                  <a:pt x="265876" y="128970"/>
                  <a:pt x="236989" y="100099"/>
                  <a:pt x="236989" y="64485"/>
                </a:cubicBezTo>
                <a:cubicBezTo>
                  <a:pt x="236989" y="28871"/>
                  <a:pt x="265876" y="0"/>
                  <a:pt x="301511" y="0"/>
                </a:cubicBezTo>
                <a:close/>
              </a:path>
            </a:pathLst>
          </a:custGeom>
          <a:gradFill>
            <a:gsLst>
              <a:gs pos="30000">
                <a:schemeClr val="bg1"/>
              </a:gs>
              <a:gs pos="100000">
                <a:schemeClr val="bg1">
                  <a:alpha val="50000"/>
                </a:schemeClr>
              </a:gs>
            </a:gsLst>
            <a:lin ang="2700000" scaled="0"/>
          </a:gra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5" name="矩形 34"/>
          <p:cNvSpPr/>
          <p:nvPr/>
        </p:nvSpPr>
        <p:spPr>
          <a:xfrm>
            <a:off x="660402" y="533400"/>
            <a:ext cx="5435598" cy="5732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765384" y="584608"/>
            <a:ext cx="4938210" cy="460375"/>
          </a:xfrm>
          <a:prstGeom prst="rect">
            <a:avLst/>
          </a:prstGeom>
          <a:noFill/>
        </p:spPr>
        <p:txBody>
          <a:bodyPr wrap="square" rtlCol="0">
            <a:spAutoFit/>
          </a:bodyPr>
          <a:lstStyle/>
          <a:p>
            <a:r>
              <a:rPr lang="zh-CN" altLang="en-US" sz="2400" dirty="0">
                <a:solidFill>
                  <a:schemeClr val="bg1"/>
                </a:solidFill>
                <a:latin typeface="阿里巴巴普惠体 B" panose="00020600040101010101" pitchFamily="18" charset="-122"/>
                <a:ea typeface="阿里巴巴普惠体 B" panose="00020600040101010101" pitchFamily="18" charset="-122"/>
              </a:rPr>
              <a:t>请在这里输入本页的核心观点</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5.2.4"/>
</p:tagLst>
</file>

<file path=ppt/tags/tag10.xml><?xml version="1.0" encoding="utf-8"?>
<p:tagLst xmlns:a="http://schemas.openxmlformats.org/drawingml/2006/main" xmlns:r="http://schemas.openxmlformats.org/officeDocument/2006/relationships" xmlns:p="http://schemas.openxmlformats.org/presentationml/2006/main">
  <p:tag name="PA" val="v5.2.4"/>
</p:tagLst>
</file>

<file path=ppt/tags/tag2.xml><?xml version="1.0" encoding="utf-8"?>
<p:tagLst xmlns:a="http://schemas.openxmlformats.org/drawingml/2006/main" xmlns:r="http://schemas.openxmlformats.org/officeDocument/2006/relationships" xmlns:p="http://schemas.openxmlformats.org/presentationml/2006/main">
  <p:tag name="PA" val="v5.2.4"/>
</p:tagLst>
</file>

<file path=ppt/tags/tag3.xml><?xml version="1.0" encoding="utf-8"?>
<p:tagLst xmlns:a="http://schemas.openxmlformats.org/drawingml/2006/main" xmlns:r="http://schemas.openxmlformats.org/officeDocument/2006/relationships" xmlns:p="http://schemas.openxmlformats.org/presentationml/2006/main">
  <p:tag name="PA" val="v5.2.4"/>
</p:tagLst>
</file>

<file path=ppt/tags/tag4.xml><?xml version="1.0" encoding="utf-8"?>
<p:tagLst xmlns:a="http://schemas.openxmlformats.org/drawingml/2006/main" xmlns:r="http://schemas.openxmlformats.org/officeDocument/2006/relationships" xmlns:p="http://schemas.openxmlformats.org/presentationml/2006/main">
  <p:tag name="PA" val="v5.2.4"/>
</p:tagLst>
</file>

<file path=ppt/tags/tag5.xml><?xml version="1.0" encoding="utf-8"?>
<p:tagLst xmlns:a="http://schemas.openxmlformats.org/drawingml/2006/main" xmlns:r="http://schemas.openxmlformats.org/officeDocument/2006/relationships" xmlns:p="http://schemas.openxmlformats.org/presentationml/2006/main">
  <p:tag name="PA" val="v5.2.4"/>
</p:tagLst>
</file>

<file path=ppt/tags/tag6.xml><?xml version="1.0" encoding="utf-8"?>
<p:tagLst xmlns:a="http://schemas.openxmlformats.org/drawingml/2006/main" xmlns:r="http://schemas.openxmlformats.org/officeDocument/2006/relationships" xmlns:p="http://schemas.openxmlformats.org/presentationml/2006/main">
  <p:tag name="PA" val="v5.2.4"/>
</p:tagLst>
</file>

<file path=ppt/tags/tag7.xml><?xml version="1.0" encoding="utf-8"?>
<p:tagLst xmlns:a="http://schemas.openxmlformats.org/drawingml/2006/main" xmlns:r="http://schemas.openxmlformats.org/officeDocument/2006/relationships" xmlns:p="http://schemas.openxmlformats.org/presentationml/2006/main">
  <p:tag name="PA" val="v5.2.4"/>
</p:tagLst>
</file>

<file path=ppt/tags/tag8.xml><?xml version="1.0" encoding="utf-8"?>
<p:tagLst xmlns:a="http://schemas.openxmlformats.org/drawingml/2006/main" xmlns:r="http://schemas.openxmlformats.org/officeDocument/2006/relationships" xmlns:p="http://schemas.openxmlformats.org/presentationml/2006/main">
  <p:tag name="PA" val="v5.2.4"/>
</p:tagLst>
</file>

<file path=ppt/tags/tag9.xml><?xml version="1.0" encoding="utf-8"?>
<p:tagLst xmlns:a="http://schemas.openxmlformats.org/drawingml/2006/main" xmlns:r="http://schemas.openxmlformats.org/officeDocument/2006/relationships" xmlns:p="http://schemas.openxmlformats.org/presentationml/2006/main">
  <p:tag name="PA" val="v5.2.4"/>
</p:tagLst>
</file>

<file path=ppt/theme/theme1.xml><?xml version="1.0" encoding="utf-8"?>
<a:theme xmlns:a="http://schemas.openxmlformats.org/drawingml/2006/main" name="Office 主题​​">
  <a:themeElements>
    <a:clrScheme name="深燃">
      <a:dk1>
        <a:sysClr val="windowText" lastClr="000000"/>
      </a:dk1>
      <a:lt1>
        <a:sysClr val="window" lastClr="FFFFFF"/>
      </a:lt1>
      <a:dk2>
        <a:srgbClr val="44546A"/>
      </a:dk2>
      <a:lt2>
        <a:srgbClr val="E7E6E6"/>
      </a:lt2>
      <a:accent1>
        <a:srgbClr val="018FFB"/>
      </a:accent1>
      <a:accent2>
        <a:srgbClr val="0092DC"/>
      </a:accent2>
      <a:accent3>
        <a:srgbClr val="172B8C"/>
      </a:accent3>
      <a:accent4>
        <a:srgbClr val="2CA594"/>
      </a:accent4>
      <a:accent5>
        <a:srgbClr val="A2C902"/>
      </a:accent5>
      <a:accent6>
        <a:srgbClr val="068D49"/>
      </a:accent6>
      <a:hlink>
        <a:srgbClr val="0563C1"/>
      </a:hlink>
      <a:folHlink>
        <a:srgbClr val="954F72"/>
      </a:folHlink>
    </a:clrScheme>
    <a:fontScheme name="阿里巴巴">
      <a:majorFont>
        <a:latin typeface="Arial"/>
        <a:ea typeface="汉仪雅酷黑简"/>
        <a:cs typeface=""/>
      </a:majorFont>
      <a:minorFont>
        <a:latin typeface="Arial"/>
        <a:ea typeface="阿里巴巴普惠体 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30">
      <a:majorFont>
        <a:latin typeface="Manrope"/>
        <a:ea typeface="阿里巴巴普惠体 B"/>
        <a:cs typeface=""/>
      </a:majorFont>
      <a:minorFont>
        <a:latin typeface="Manrope Light"/>
        <a:ea typeface="阿里巴巴普惠体 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1737</Words>
  <Application>Microsoft Office PowerPoint</Application>
  <PresentationFormat>宽屏</PresentationFormat>
  <Paragraphs>182</Paragraphs>
  <Slides>24</Slides>
  <Notes>2</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24</vt:i4>
      </vt:variant>
    </vt:vector>
  </HeadingPairs>
  <TitlesOfParts>
    <vt:vector size="35" baseType="lpstr">
      <vt:lpstr>Radikal</vt:lpstr>
      <vt:lpstr>Arial</vt:lpstr>
      <vt:lpstr>Calibri</vt:lpstr>
      <vt:lpstr>阿里巴巴普惠体 B</vt:lpstr>
      <vt:lpstr>阿里巴巴普惠体 R</vt:lpstr>
      <vt:lpstr>Bahnschrift SemiBold</vt:lpstr>
      <vt:lpstr>微软雅黑 Light</vt:lpstr>
      <vt:lpstr>思源黑体 CN Medium</vt:lpstr>
      <vt:lpstr>等线</vt:lpstr>
      <vt:lpstr>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立 陈</dc:creator>
  <cp:lastModifiedBy>张伟崇 张伟崇</cp:lastModifiedBy>
  <cp:revision>55</cp:revision>
  <dcterms:created xsi:type="dcterms:W3CDTF">2019-05-25T02:05:00Z</dcterms:created>
  <dcterms:modified xsi:type="dcterms:W3CDTF">2021-06-07T14:43:20Z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SaveFontToCloudKey">
    <vt:lpwstr>346025640_embed</vt:lpwstr>
  </property>
  <property fmtid="{D5CDD505-2E9C-101B-9397-08002B2CF9AE}" pid="3" name="ICV">
    <vt:lpwstr>AD8B1E4690714DA9A31E7E2ACBC10837</vt:lpwstr>
  </property>
  <property fmtid="{D5CDD505-2E9C-101B-9397-08002B2CF9AE}" pid="4" name="KSOProductBuildVer">
    <vt:lpwstr>2052-11.1.0.10463</vt:lpwstr>
  </property>
</Properties>
</file>